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omments/comment1.xml" ContentType="application/vnd.openxmlformats-officedocument.presentationml.comment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74" r:id="rId3"/>
    <p:sldId id="293" r:id="rId4"/>
    <p:sldId id="260" r:id="rId5"/>
    <p:sldId id="282" r:id="rId6"/>
    <p:sldId id="283" r:id="rId7"/>
    <p:sldId id="281" r:id="rId8"/>
    <p:sldId id="284" r:id="rId9"/>
    <p:sldId id="285" r:id="rId10"/>
    <p:sldId id="286" r:id="rId11"/>
    <p:sldId id="287" r:id="rId12"/>
    <p:sldId id="290" r:id="rId13"/>
    <p:sldId id="291" r:id="rId14"/>
    <p:sldId id="292" r:id="rId15"/>
    <p:sldId id="258" r:id="rId16"/>
    <p:sldId id="278" r:id="rId17"/>
    <p:sldId id="272" r:id="rId18"/>
    <p:sldId id="273" r:id="rId19"/>
    <p:sldId id="279" r:id="rId20"/>
    <p:sldId id="280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4T00:48:18.058" idx="1">
    <p:pos x="10" y="10"/>
    <p:text>http://uel.unisciel.fr/physique/outils_nancy/outils_nancy_ch07/co/apprendre_01_03.html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8.xml"/><Relationship Id="rId7" Type="http://schemas.openxmlformats.org/officeDocument/2006/relationships/image" Target="../media/image1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10" Type="http://schemas.openxmlformats.org/officeDocument/2006/relationships/image" Target="../media/image14.png"/><Relationship Id="rId4" Type="http://schemas.openxmlformats.org/officeDocument/2006/relationships/tags" Target="../tags/tag39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6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44.xml"/><Relationship Id="rId17" Type="http://schemas.openxmlformats.org/officeDocument/2006/relationships/image" Target="../media/image18.png"/><Relationship Id="rId2" Type="http://schemas.openxmlformats.org/officeDocument/2006/relationships/tags" Target="../tags/tag42.xml"/><Relationship Id="rId16" Type="http://schemas.openxmlformats.org/officeDocument/2006/relationships/tags" Target="../tags/tag4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5.png"/><Relationship Id="rId5" Type="http://schemas.openxmlformats.org/officeDocument/2006/relationships/tags" Target="../tags/tag45.xml"/><Relationship Id="rId15" Type="http://schemas.openxmlformats.org/officeDocument/2006/relationships/image" Target="../media/image17.png"/><Relationship Id="rId10" Type="http://schemas.openxmlformats.org/officeDocument/2006/relationships/tags" Target="../tags/tag43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Relationship Id="rId1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51.xm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1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52.xm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6.xml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6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4" Type="http://schemas.openxmlformats.org/officeDocument/2006/relationships/tags" Target="../tags/tag57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80.png"/><Relationship Id="rId5" Type="http://schemas.openxmlformats.org/officeDocument/2006/relationships/tags" Target="../tags/tag62.xml"/><Relationship Id="rId10" Type="http://schemas.openxmlformats.org/officeDocument/2006/relationships/image" Target="../media/image170.png"/><Relationship Id="rId4" Type="http://schemas.openxmlformats.org/officeDocument/2006/relationships/tags" Target="../tags/tag61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1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230.png"/><Relationship Id="rId5" Type="http://schemas.openxmlformats.org/officeDocument/2006/relationships/tags" Target="../tags/tag68.xml"/><Relationship Id="rId10" Type="http://schemas.openxmlformats.org/officeDocument/2006/relationships/image" Target="../media/image220.png"/><Relationship Id="rId4" Type="http://schemas.openxmlformats.org/officeDocument/2006/relationships/tags" Target="../tags/tag67.xml"/><Relationship Id="rId9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tags" Target="../tags/tag72.xml"/><Relationship Id="rId7" Type="http://schemas.openxmlformats.org/officeDocument/2006/relationships/image" Target="../media/image24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8.png"/><Relationship Id="rId5" Type="http://schemas.openxmlformats.org/officeDocument/2006/relationships/tags" Target="../tags/tag70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omments" Target="../comments/comment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1.xml"/><Relationship Id="rId5" Type="http://schemas.openxmlformats.org/officeDocument/2006/relationships/image" Target="../media/image30.png"/><Relationship Id="rId4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3.xml"/><Relationship Id="rId5" Type="http://schemas.openxmlformats.org/officeDocument/2006/relationships/image" Target="../media/image30.png"/><Relationship Id="rId4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6.png"/><Relationship Id="rId5" Type="http://schemas.openxmlformats.org/officeDocument/2006/relationships/tags" Target="../tags/tag23.xml"/><Relationship Id="rId10" Type="http://schemas.openxmlformats.org/officeDocument/2006/relationships/image" Target="../media/image5.png"/><Relationship Id="rId4" Type="http://schemas.openxmlformats.org/officeDocument/2006/relationships/tags" Target="../tags/tag22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.png"/><Relationship Id="rId5" Type="http://schemas.openxmlformats.org/officeDocument/2006/relationships/tags" Target="../tags/tag30.xml"/><Relationship Id="rId10" Type="http://schemas.openxmlformats.org/officeDocument/2006/relationships/image" Target="../media/image5.png"/><Relationship Id="rId4" Type="http://schemas.openxmlformats.org/officeDocument/2006/relationships/tags" Target="../tags/tag2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2 : Les </a:t>
            </a:r>
            <a:r>
              <a:rPr lang="en-CA" sz="4400" dirty="0" err="1">
                <a:solidFill>
                  <a:srgbClr val="FFFFFF"/>
                </a:solidFill>
              </a:rPr>
              <a:t>postulats</a:t>
            </a:r>
            <a:r>
              <a:rPr lang="en-CA" sz="4400" dirty="0">
                <a:solidFill>
                  <a:srgbClr val="FFFFFF"/>
                </a:solidFill>
              </a:rPr>
              <a:t> de la </a:t>
            </a:r>
            <a:r>
              <a:rPr lang="en-CA" sz="4400" dirty="0" err="1">
                <a:solidFill>
                  <a:srgbClr val="FFFFFF"/>
                </a:solidFill>
              </a:rPr>
              <a:t>mécanique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quantiques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Définition</a:t>
            </a:r>
            <a:r>
              <a:rPr lang="en-US" dirty="0">
                <a:solidFill>
                  <a:schemeClr val="bg1"/>
                </a:solidFill>
              </a:rPr>
              <a:t> de la </a:t>
            </a:r>
            <a:r>
              <a:rPr lang="en-US" dirty="0" err="1">
                <a:solidFill>
                  <a:schemeClr val="bg1"/>
                </a:solidFill>
              </a:rPr>
              <a:t>dérivée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fonction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307024" y="2124374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CA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24" y="2124374"/>
                <a:ext cx="9812694" cy="18117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29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Table des dérivés de fonctions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 noGrp="1"/>
              </p:cNvGraphicFramePr>
              <p:nvPr>
                <p:ph idx="1"/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492095872"/>
                  </p:ext>
                </p:extLst>
              </p:nvPr>
            </p:nvGraphicFramePr>
            <p:xfrm>
              <a:off x="838200" y="2058095"/>
              <a:ext cx="10515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2095872"/>
                  </p:ext>
                </p:extLst>
              </p:nvPr>
            </p:nvGraphicFramePr>
            <p:xfrm>
              <a:off x="838200" y="2058095"/>
              <a:ext cx="105156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1639" r="-99884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1639" b="-5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103333" r="-99884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103333" b="-5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200000" r="-9988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2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300000" r="-9988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3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400000" r="-9988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4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508333" r="-9988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5083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" t="-598361" r="-9988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232" t="-598361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2621902" y="3152952"/>
            <a:ext cx="7585788" cy="4571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534244" y="4705008"/>
                <a:ext cx="4376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𝑆𝑜𝑖𝑡</m:t>
                      </m:r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534244" y="4705008"/>
                <a:ext cx="437605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7FFA19-5622-4E11-BBC1-F9184E336596}"/>
                  </a:ext>
                </a:extLst>
              </p:cNvPr>
              <p:cNvSpPr/>
              <p:nvPr/>
            </p:nvSpPr>
            <p:spPr>
              <a:xfrm>
                <a:off x="1545454" y="5568443"/>
                <a:ext cx="4503028" cy="890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600" dirty="0"/>
                  <a:t>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7FFA19-5622-4E11-BBC1-F9184E336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54" y="5568443"/>
                <a:ext cx="4503028" cy="890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Preuve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189653" y="2619889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189653" y="2619889"/>
                <a:ext cx="9812694" cy="18117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3CBB90-7B8A-4963-8F70-2A8AFEB27FF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89670" y="4424590"/>
                <a:ext cx="959064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3CBB90-7B8A-4963-8F70-2A8AFEB2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5989670" y="4424590"/>
                <a:ext cx="95906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A96779-3233-4478-95E0-22199E79290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8660582" y="3053004"/>
                <a:ext cx="94629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A96779-3233-4478-95E0-22199E792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8660582" y="3053004"/>
                <a:ext cx="946298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1337A62-485A-4D3D-B034-F03AE794624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921618" y="2960336"/>
            <a:ext cx="53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CA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FD5CF-26DC-4953-8886-23ACF9E1472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74849" y="3221946"/>
            <a:ext cx="248093" cy="41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23307 -0.1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Preuve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CA" sz="36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/>
              <p:nvPr/>
            </p:nvSpPr>
            <p:spPr>
              <a:xfrm>
                <a:off x="5565527" y="2610426"/>
                <a:ext cx="211910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27" y="2610426"/>
                <a:ext cx="211910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/>
              <p:nvPr/>
            </p:nvSpPr>
            <p:spPr>
              <a:xfrm>
                <a:off x="7941195" y="2610425"/>
                <a:ext cx="10358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195" y="2610425"/>
                <a:ext cx="1035861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/>
              <p:nvPr/>
            </p:nvSpPr>
            <p:spPr>
              <a:xfrm>
                <a:off x="3477157" y="2862337"/>
                <a:ext cx="10343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57" y="2862337"/>
                <a:ext cx="103432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0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Preuve</a:t>
            </a:r>
            <a:br>
              <a:rPr lang="en-US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CA" sz="36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CA" sz="3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3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E91F987-3B79-4E87-9B21-57EEE740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873543" y="2681835"/>
                <a:ext cx="8232253" cy="10026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A5F1050A-15C0-4218-A0A8-89936CE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286069" y="3956086"/>
                <a:ext cx="8702351" cy="12239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/>
              <p:nvPr/>
            </p:nvSpPr>
            <p:spPr>
              <a:xfrm>
                <a:off x="5565527" y="2610426"/>
                <a:ext cx="21943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3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3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3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1DDC60-F493-416E-A7BE-674EDE448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27" y="2610426"/>
                <a:ext cx="219438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/>
              <p:nvPr/>
            </p:nvSpPr>
            <p:spPr>
              <a:xfrm>
                <a:off x="7941195" y="2610425"/>
                <a:ext cx="7444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360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fr-CA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76FF4D-BBC0-47BD-B196-E296FC1F4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195" y="2610425"/>
                <a:ext cx="74443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/>
              <p:nvPr/>
            </p:nvSpPr>
            <p:spPr>
              <a:xfrm>
                <a:off x="3477157" y="2862337"/>
                <a:ext cx="7741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15795B-BB29-4720-B873-9FFEBD30D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57" y="2862337"/>
                <a:ext cx="77412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40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z="44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4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1237861" y="1849380"/>
                <a:ext cx="8702351" cy="12239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61" y="1849380"/>
                <a:ext cx="8702351" cy="12239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93EAAE-3AB2-49F5-A090-476981FC33C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41462" y="2317884"/>
                <a:ext cx="959064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93EAAE-3AB2-49F5-A090-476981FC3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62" y="2317884"/>
                <a:ext cx="959064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61B600-5C70-4E03-8C30-F302CEF1E8E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8612374" y="946298"/>
                <a:ext cx="94629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61B600-5C70-4E03-8C30-F302CEF1E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74" y="946298"/>
                <a:ext cx="946298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882C7A-2E52-4433-8B39-1D0092FA2A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873410" y="853630"/>
            <a:ext cx="53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CA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99304-6B43-4770-82E5-7F497CEE296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26641" y="1115240"/>
            <a:ext cx="248093" cy="41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3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3307 -0.1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sz="4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45" y="513183"/>
                <a:ext cx="9812694" cy="1811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5B160-DD51-4746-9635-446628C0C9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141445" y="2977138"/>
                <a:ext cx="731700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4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4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4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4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5B160-DD51-4746-9635-446628C0C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45" y="2977138"/>
                <a:ext cx="7317003" cy="769441"/>
              </a:xfrm>
              <a:prstGeom prst="rect">
                <a:avLst/>
              </a:prstGeom>
              <a:blipFill>
                <a:blip r:embed="rId9"/>
                <a:stretch>
                  <a:fillRect t="-14961" b="-370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486682-3FFA-4C1B-A81A-5AF83022AB9D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306952" y="3763585"/>
                <a:ext cx="73449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486682-3FFA-4C1B-A81A-5AF83022A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52" y="3763585"/>
                <a:ext cx="734495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FEB761-AB65-4841-B9A1-AA15848CC6B0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3945754" y="3768885"/>
                <a:ext cx="4055405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FEB761-AB65-4841-B9A1-AA15848CC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54" y="3768885"/>
                <a:ext cx="4055405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A718AC-225D-45FD-A8AD-08A1E1E8312D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3959929" y="3783057"/>
                <a:ext cx="4055405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0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A718AC-225D-45FD-A8AD-08A1E1E83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29" y="3783057"/>
                <a:ext cx="4055405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D6EFE0E-6795-41CD-BFF8-BD63BB5C5E0C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1383988" y="4298363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  <m:sup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D6EFE0E-6795-41CD-BFF8-BD63BB5C5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88" y="4298363"/>
                <a:ext cx="9144000" cy="18117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5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07683 -0.405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7" grpId="1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  <p:custDataLst>
                  <p:tags r:id="rId1"/>
                </p:custDataLst>
              </p:nvPr>
            </p:nvSpPr>
            <p:spPr>
              <a:xfrm>
                <a:off x="749558" y="233264"/>
                <a:ext cx="10913706" cy="92538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𝑁𝑜𝑡𝑎𝑡𝑖𝑜𝑛</m:t>
                      </m:r>
                    </m:oMath>
                  </m:oMathPara>
                </a14:m>
                <a:br>
                  <a:rPr lang="en-CA" dirty="0"/>
                </a:b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  <p:custDataLst>
                  <p:tags r:id="rId5"/>
                </p:custDataLst>
              </p:nvPr>
            </p:nvSpPr>
            <p:spPr>
              <a:xfrm>
                <a:off x="749558" y="233264"/>
                <a:ext cx="10913706" cy="92538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p>
                    </m:sSup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  <a:blipFill rotWithShape="0">
                <a:blip r:embed="rId8"/>
                <a:stretch>
                  <a:fillRect b="-8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0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9558" y="233264"/>
            <a:ext cx="10913706" cy="925383"/>
          </a:xfrm>
        </p:spPr>
        <p:txBody>
          <a:bodyPr>
            <a:normAutofit/>
          </a:bodyPr>
          <a:lstStyle/>
          <a:p>
            <a:r>
              <a:rPr lang="en-CA" dirty="0" err="1"/>
              <a:t>Dérivé</a:t>
            </a:r>
            <a:r>
              <a:rPr lang="en-CA" dirty="0"/>
              <a:t> d’un </a:t>
            </a:r>
            <a:r>
              <a:rPr lang="en-CA" dirty="0" err="1"/>
              <a:t>produit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4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64542"/>
                <a:ext cx="9144000" cy="1811792"/>
              </a:xfrm>
              <a:prstGeom prst="rect">
                <a:avLst/>
              </a:prstGeom>
              <a:blipFill rotWithShape="0">
                <a:blip r:embed="rId6"/>
                <a:stretch>
                  <a:fillRect b="-134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59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9558" y="233264"/>
            <a:ext cx="10913706" cy="925383"/>
          </a:xfrm>
        </p:spPr>
        <p:txBody>
          <a:bodyPr>
            <a:normAutofit/>
          </a:bodyPr>
          <a:lstStyle/>
          <a:p>
            <a:r>
              <a:rPr lang="en-CA" dirty="0" err="1"/>
              <a:t>Dérivé</a:t>
            </a:r>
            <a:r>
              <a:rPr lang="en-CA" dirty="0"/>
              <a:t> </a:t>
            </a:r>
            <a:r>
              <a:rPr lang="en-CA" dirty="0" err="1"/>
              <a:t>partiel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955"/>
                <a:ext cx="9144000" cy="1811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1CA663-9F78-4C11-9B62-491B43E55202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502229" y="2612571"/>
                <a:ext cx="7408506" cy="1495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4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4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1CA663-9F78-4C11-9B62-491B43E55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2612571"/>
                <a:ext cx="7408506" cy="1495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6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Postulats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8F2FBF-6EB4-4839-8B18-1B29FFB9FF7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6266787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9558" y="233264"/>
            <a:ext cx="10913706" cy="925383"/>
          </a:xfrm>
        </p:spPr>
        <p:txBody>
          <a:bodyPr>
            <a:normAutofit/>
          </a:bodyPr>
          <a:lstStyle/>
          <a:p>
            <a:r>
              <a:rPr lang="en-CA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76505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F55C3C31-E23F-4F8B-828D-1B0EDCD1A448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F55C3C31-E23F-4F8B-828D-1B0EDCD1A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C41A85-DF50-4D25-B30C-32801B78EDA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464897" y="2795752"/>
                <a:ext cx="34163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4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4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C41A85-DF50-4D25-B30C-32801B78E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464897" y="2795752"/>
                <a:ext cx="3416344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48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4DA86230-70E1-4D9C-81CB-61A827C096A1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CA" sz="4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4DA86230-70E1-4D9C-81CB-61A827C0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05849" y="2275882"/>
                <a:ext cx="9812694" cy="1811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DA201-9BDD-416E-8784-468107D95A8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687763" y="2797057"/>
                <a:ext cx="482022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4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44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CA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DA201-9BDD-416E-8784-468107D95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687763" y="2797057"/>
                <a:ext cx="4820229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66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EE5-1630-43BE-AF74-ED7C2485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90DB23-145C-4E97-8481-FB7675B7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1DA8ADA-24AC-44B0-8347-E01793DFC78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Postulats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775AD-ABC4-490A-834E-C733634A3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277F5F2A-2D41-4574-8B76-99D0EB73B85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39647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43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</a:t>
                </a:r>
                <a:endParaRPr lang="en-CA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/>
              <p:nvPr/>
            </p:nvSpPr>
            <p:spPr>
              <a:xfrm>
                <a:off x="3218330" y="3034066"/>
                <a:ext cx="3538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^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𝑖𝐸𝑡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^{−(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−5)^2}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30" y="3034066"/>
                <a:ext cx="3538020" cy="276999"/>
              </a:xfrm>
              <a:prstGeom prst="rect">
                <a:avLst/>
              </a:prstGeom>
              <a:blipFill>
                <a:blip r:embed="rId5"/>
                <a:stretch>
                  <a:fillRect l="-1207" t="-4444" r="-206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/>
          <a:srcRect l="336"/>
          <a:stretch/>
        </p:blipFill>
        <p:spPr>
          <a:xfrm>
            <a:off x="3413966" y="1935891"/>
            <a:ext cx="5501434" cy="42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40921" y="2051736"/>
            <a:ext cx="5772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26648" y="1984430"/>
            <a:ext cx="5600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26648" y="1984430"/>
            <a:ext cx="5600700" cy="419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b="0" dirty="0" smtClean="0"/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3DDFA8-E034-4435-81E9-F658286947B0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3DDFA8-E034-4435-81E9-F6582869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325FF-AF7B-4347-AD71-D4E92F067218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3325FF-AF7B-4347-AD71-D4E92F06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6504" r="-731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73048" y="2042776"/>
            <a:ext cx="5676900" cy="4105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de la variable x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b="0" dirty="0" smtClean="0"/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694827"/>
                <a:ext cx="2555123" cy="5845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3DDFA8-E034-4435-81E9-F658286947B0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3DDFA8-E034-4435-81E9-F6582869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59" y="2617787"/>
                <a:ext cx="24454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3325FF-AF7B-4347-AD71-D4E92F067218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3325FF-AF7B-4347-AD71-D4E92F06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48" y="2584442"/>
                <a:ext cx="244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7500" r="-35000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2273018"/>
                <a:ext cx="750783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6504" r="-731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79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371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  Chapitre 2 : Les postulats de la mécanique quantiques</vt:lpstr>
      <vt:lpstr>Postulats</vt:lpstr>
      <vt:lpstr>PowerPoint Presentation</vt:lpstr>
      <vt:lpstr>Fonction d’onde </vt:lpstr>
      <vt:lpstr>Fonction de la variable x</vt:lpstr>
      <vt:lpstr>Fonction de la variable x</vt:lpstr>
      <vt:lpstr>Fonction de la variable x</vt:lpstr>
      <vt:lpstr>Fonction de la variable x</vt:lpstr>
      <vt:lpstr>Fonction de la variable x</vt:lpstr>
      <vt:lpstr>Définition de la dérivée d’une fonction </vt:lpstr>
      <vt:lpstr>Table des dérivés de fonctions  </vt:lpstr>
      <vt:lpstr>Preuve </vt:lpstr>
      <vt:lpstr>Preuve </vt:lpstr>
      <vt:lpstr>Preuve </vt:lpstr>
      <vt:lpstr>PowerPoint Presentation</vt:lpstr>
      <vt:lpstr>PowerPoint Presentation</vt:lpstr>
      <vt:lpstr>Notation </vt:lpstr>
      <vt:lpstr>Dérivé d’un produit</vt:lpstr>
      <vt:lpstr>Dérivé partiel</vt:lpstr>
      <vt:lpstr>Merci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Chapitre 2 : Les postulats de la mécanique quantiques</dc:title>
  <dc:creator>François Dion</dc:creator>
  <cp:lastModifiedBy>François Dion</cp:lastModifiedBy>
  <cp:revision>5</cp:revision>
  <dcterms:created xsi:type="dcterms:W3CDTF">2020-01-09T03:29:59Z</dcterms:created>
  <dcterms:modified xsi:type="dcterms:W3CDTF">2020-01-09T17:21:03Z</dcterms:modified>
</cp:coreProperties>
</file>