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74" r:id="rId3"/>
    <p:sldId id="293" r:id="rId4"/>
    <p:sldId id="260" r:id="rId5"/>
    <p:sldId id="282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 dirty="0">
                <a:solidFill>
                  <a:srgbClr val="FFFFFF"/>
                </a:solidFill>
              </a:rPr>
            </a:b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 err="1">
                <a:solidFill>
                  <a:srgbClr val="FFFFFF"/>
                </a:solidFill>
              </a:rPr>
              <a:t>Chapitre</a:t>
            </a:r>
            <a:r>
              <a:rPr lang="en-CA" sz="4400" dirty="0">
                <a:solidFill>
                  <a:srgbClr val="FFFFFF"/>
                </a:solidFill>
              </a:rPr>
              <a:t> 2 : Les </a:t>
            </a:r>
            <a:r>
              <a:rPr lang="en-CA" sz="4400" dirty="0" err="1">
                <a:solidFill>
                  <a:srgbClr val="FFFFFF"/>
                </a:solidFill>
              </a:rPr>
              <a:t>postulats</a:t>
            </a:r>
            <a:r>
              <a:rPr lang="en-CA" sz="4400" dirty="0">
                <a:solidFill>
                  <a:srgbClr val="FFFFFF"/>
                </a:solidFill>
              </a:rPr>
              <a:t> de la </a:t>
            </a:r>
            <a:r>
              <a:rPr lang="en-CA" sz="4400" dirty="0" err="1">
                <a:solidFill>
                  <a:srgbClr val="FFFFFF"/>
                </a:solidFill>
              </a:rPr>
              <a:t>mécanique</a:t>
            </a:r>
            <a:r>
              <a:rPr lang="en-CA" sz="4400" dirty="0">
                <a:solidFill>
                  <a:srgbClr val="FFFFFF"/>
                </a:solidFill>
              </a:rPr>
              <a:t> </a:t>
            </a:r>
            <a:r>
              <a:rPr lang="en-CA" sz="4400" dirty="0" err="1">
                <a:solidFill>
                  <a:srgbClr val="FFFFFF"/>
                </a:solidFill>
              </a:rPr>
              <a:t>quantiques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865A2-8B8D-4CBD-9BB3-6D69E005BA0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Postulats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8F2FBF-6EB4-4839-8B18-1B29FFB9FF7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6266787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676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90DB23-145C-4E97-8481-FB7675B7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1DA8ADA-24AC-44B0-8347-E01793DFC78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Postulats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775AD-ABC4-490A-834E-C733634A3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277F5F2A-2D41-4574-8B76-99D0EB73B85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39647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43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2400" dirty="0"/>
                  <a:t>.</a:t>
                </a:r>
                <a:endParaRPr lang="en-CA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/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 dirty="0" err="1">
                            <a:latin typeface="Cambria Math" panose="02040503050406030204" pitchFamily="18" charset="0"/>
                          </a:rPr>
                          <m:t>𝑖𝐸𝑡</m:t>
                        </m:r>
                      </m:sup>
                    </m:sSup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67" y="2472581"/>
            <a:ext cx="56959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observables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chaque propriété physique du système correspond un opérateur linéaire et hermitien.</a:t>
            </a:r>
          </a:p>
          <a:p>
            <a:r>
              <a:rPr lang="fr-FR" dirty="0"/>
              <a:t>Pour le construire, on utilise les règles suivantes : </a:t>
            </a:r>
          </a:p>
          <a:p>
            <a:r>
              <a:rPr lang="fr-FR" dirty="0"/>
              <a:t>Aux coordonnées correspondes un opérateurs de multiplication </a:t>
            </a:r>
          </a:p>
          <a:p>
            <a:endParaRPr lang="fr-FR" dirty="0"/>
          </a:p>
          <a:p>
            <a:r>
              <a:rPr lang="fr-FR" dirty="0"/>
              <a:t>Aux impulsions correspondes l’opérateur suivant: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mesures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Soit une propriété physique du système correspond un opérateur, les seules valeurs observables sont les valeurs propres de cet opérateur.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06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probabilités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probabilité d’observé une certaine  valeur propre est donné par le carré du module de la projection de la fonction d’état sur la fonction propre associé à cette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35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3514013" cy="63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3514013" cy="635367"/>
              </a:xfrm>
              <a:prstGeom prst="rect">
                <a:avLst/>
              </a:prstGeom>
              <a:blipFill>
                <a:blip r:embed="rId4"/>
                <a:stretch>
                  <a:fillRect r="-347" b="-85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68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Réduction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paquet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d’onde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Lorsqu’une mesure est prise et qu’une des valeurs propres est observé, la fonction du système devient la fonction propre associé à </a:t>
            </a:r>
            <a:r>
              <a:rPr lang="fr-FR"/>
              <a:t>cet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408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215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  Chapitre 2 : Les postulats de la mécanique quantiques</vt:lpstr>
      <vt:lpstr>Postulats</vt:lpstr>
      <vt:lpstr>PowerPoint Presentation</vt:lpstr>
      <vt:lpstr>Fonction d’onde </vt:lpstr>
      <vt:lpstr>Les observables</vt:lpstr>
      <vt:lpstr>Les mesures</vt:lpstr>
      <vt:lpstr>Les probabilités</vt:lpstr>
      <vt:lpstr>Évolution temporelle</vt:lpstr>
      <vt:lpstr>Réduction du paquet d’onde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14</cp:revision>
  <dcterms:created xsi:type="dcterms:W3CDTF">2020-01-09T03:29:59Z</dcterms:created>
  <dcterms:modified xsi:type="dcterms:W3CDTF">2020-02-01T02:26:31Z</dcterms:modified>
</cp:coreProperties>
</file>