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82" r:id="rId4"/>
    <p:sldId id="285" r:id="rId5"/>
    <p:sldId id="288" r:id="rId6"/>
    <p:sldId id="291" r:id="rId7"/>
    <p:sldId id="289" r:id="rId8"/>
    <p:sldId id="290" r:id="rId9"/>
    <p:sldId id="293" r:id="rId10"/>
    <p:sldId id="294" r:id="rId11"/>
    <p:sldId id="295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Particule_dans_une_bo%C3%AEte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hyperlink" Target="https://fr.wikipedia.org/wiki/Particule_dans_une_bo%C3%AEte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4 : Cas simple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1: </a:t>
            </a:r>
            <a:r>
              <a:rPr lang="en-CA" sz="4400" dirty="0" err="1">
                <a:solidFill>
                  <a:srgbClr val="FFFFFF"/>
                </a:solidFill>
              </a:rPr>
              <a:t>Particules</a:t>
            </a:r>
            <a:r>
              <a:rPr lang="en-CA" sz="4400" dirty="0">
                <a:solidFill>
                  <a:srgbClr val="FFFFFF"/>
                </a:solidFill>
              </a:rPr>
              <a:t> dans </a:t>
            </a:r>
            <a:r>
              <a:rPr lang="en-CA" sz="4400" dirty="0" err="1">
                <a:solidFill>
                  <a:srgbClr val="FFFFFF"/>
                </a:solidFill>
              </a:rPr>
              <a:t>une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boîte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5484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54846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3836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38367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7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10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54840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54840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18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42330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𝐵𝑐𝑜𝑠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42330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97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2346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23468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0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1776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40430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2800" dirty="0"/>
                  <a:t> </a:t>
                </a:r>
                <a14:m>
                  <m:oMath xmlns:m="http://schemas.openxmlformats.org/officeDocument/2006/math">
                    <m:r>
                      <a:rPr lang="fr-CA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CA" sz="2800" i="1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fr-CA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A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404303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!!!eq2">
                <a:extLst>
                  <a:ext uri="{FF2B5EF4-FFF2-40B4-BE49-F238E27FC236}">
                    <a16:creationId xmlns:a16="http://schemas.microsoft.com/office/drawing/2014/main" id="{D3A4D312-F64E-4B2A-B51E-A1C2D89BC5B5}"/>
                  </a:ext>
                </a:extLst>
              </p:cNvPr>
              <p:cNvSpPr/>
              <p:nvPr/>
            </p:nvSpPr>
            <p:spPr>
              <a:xfrm>
                <a:off x="480912" y="5613524"/>
                <a:ext cx="1549399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3" name="!!!eq2">
                <a:extLst>
                  <a:ext uri="{FF2B5EF4-FFF2-40B4-BE49-F238E27FC236}">
                    <a16:creationId xmlns:a16="http://schemas.microsoft.com/office/drawing/2014/main" id="{D3A4D312-F64E-4B2A-B51E-A1C2D89B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5613524"/>
                <a:ext cx="1549399" cy="827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7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9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456253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𝑑𝑥𝐴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4562531" cy="737189"/>
              </a:xfrm>
              <a:prstGeom prst="rect">
                <a:avLst/>
              </a:prstGeom>
              <a:blipFill>
                <a:blip r:embed="rId7"/>
                <a:stretch>
                  <a:fillRect r="-1602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8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  <a:blipFill>
                <a:blip r:embed="rId7"/>
                <a:stretch>
                  <a:fillRect r="-2830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5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er 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Particule</a:t>
            </a:r>
            <a:r>
              <a:rPr lang="en-US" dirty="0">
                <a:solidFill>
                  <a:schemeClr val="bg1"/>
                </a:solidFill>
              </a:rPr>
              <a:t> libre</a:t>
            </a:r>
            <a:endParaRPr lang="en-CA" baseline="30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57D8C-5BE1-45BF-97A1-3445463F896B}"/>
              </a:ext>
            </a:extLst>
          </p:cNvPr>
          <p:cNvSpPr/>
          <p:nvPr/>
        </p:nvSpPr>
        <p:spPr>
          <a:xfrm>
            <a:off x="182879" y="2057083"/>
            <a:ext cx="11854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Cas unidimensionnelle (x)</a:t>
            </a:r>
          </a:p>
          <a:p>
            <a:r>
              <a:rPr lang="fr-FR" sz="2400" dirty="0"/>
              <a:t>Le potentiel considéré nulle partout.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/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𝑡𝑜𝑢𝑡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  <a:blipFill>
                <a:blip r:embed="rId4"/>
                <a:stretch>
                  <a:fillRect l="-573"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9B0490F-86F7-4AA4-A539-7074182E12E3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https://fr.wikipedia.org/wiki/Particule_dans_une_bo%C3%AEte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/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0" y="2276856"/>
                <a:ext cx="3427413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/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B415B7-B7C7-48BC-8CAB-2CBD6E14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19" y="3117719"/>
                <a:ext cx="3495893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/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𝑑𝑥</m:t>
                    </m:r>
                    <m:sSup>
                      <m:sSup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CA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CA" sz="2800" dirty="0"/>
                  <a:t>=1</a:t>
                </a:r>
              </a:p>
            </p:txBody>
          </p:sp>
        </mc:Choice>
        <mc:Fallback>
          <p:sp>
            <p:nvSpPr>
              <p:cNvPr id="7" name="!!!eq3">
                <a:extLst>
                  <a:ext uri="{FF2B5EF4-FFF2-40B4-BE49-F238E27FC236}">
                    <a16:creationId xmlns:a16="http://schemas.microsoft.com/office/drawing/2014/main" id="{18D23612-F111-4C02-AF5F-2303BCFE8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3670682"/>
                <a:ext cx="3229154" cy="737189"/>
              </a:xfrm>
              <a:prstGeom prst="rect">
                <a:avLst/>
              </a:prstGeom>
              <a:blipFill>
                <a:blip r:embed="rId7"/>
                <a:stretch>
                  <a:fillRect r="-2830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!!!eq3">
                <a:extLst>
                  <a:ext uri="{FF2B5EF4-FFF2-40B4-BE49-F238E27FC236}">
                    <a16:creationId xmlns:a16="http://schemas.microsoft.com/office/drawing/2014/main" id="{A951563A-F00C-47F5-8B2F-346A5F0240E8}"/>
                  </a:ext>
                </a:extLst>
              </p:cNvPr>
              <p:cNvSpPr/>
              <p:nvPr/>
            </p:nvSpPr>
            <p:spPr>
              <a:xfrm>
                <a:off x="720240" y="4421263"/>
                <a:ext cx="481901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Sup>
                                <m:sSubSupPr>
                                  <m:ctrlP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</m:e>
                                <m:sub>
                                  <m: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CA" sz="2800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sub>
                                <m:sup>
                                  <m: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CA" sz="2800" b="0" i="1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sup>
                              </m:sSubSup>
                            </m:fName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!!!eq3">
                <a:extLst>
                  <a:ext uri="{FF2B5EF4-FFF2-40B4-BE49-F238E27FC236}">
                    <a16:creationId xmlns:a16="http://schemas.microsoft.com/office/drawing/2014/main" id="{A951563A-F00C-47F5-8B2F-346A5F024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0" y="4421263"/>
                <a:ext cx="4819012" cy="827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6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34585E-076C-4FCB-A3DD-0AEF93567F3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695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77BAE-15C4-4092-98E4-22217CC36940}"/>
              </a:ext>
            </a:extLst>
          </p:cNvPr>
          <p:cNvSpPr/>
          <p:nvPr/>
        </p:nvSpPr>
        <p:spPr>
          <a:xfrm>
            <a:off x="182879" y="2057083"/>
            <a:ext cx="1185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potentiel considéré est le cas où: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/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/>
                        <m:t>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7CA03D45-7ADA-4F41-9B29-5C89D1F8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57FCF-612D-4362-806C-D72580AC5D77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7"/>
              </a:rPr>
              <a:t>https://fr.wikipedia.org/wiki/Particule_dans_une_bo%C3%AEte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L’hamiltonien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/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24738-6043-4454-A511-944CA9D6F928}"/>
              </a:ext>
            </a:extLst>
          </p:cNvPr>
          <p:cNvCxnSpPr/>
          <p:nvPr/>
        </p:nvCxnSpPr>
        <p:spPr>
          <a:xfrm flipV="1">
            <a:off x="4079055" y="2756046"/>
            <a:ext cx="685800" cy="603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EF5E58-DB54-4E32-962E-F96841CABFEA}"/>
                  </a:ext>
                </a:extLst>
              </p:cNvPr>
              <p:cNvSpPr/>
              <p:nvPr/>
            </p:nvSpPr>
            <p:spPr>
              <a:xfrm>
                <a:off x="1357142" y="3505046"/>
                <a:ext cx="53822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EF5E58-DB54-4E32-962E-F96841CAB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42" y="3505046"/>
                <a:ext cx="538224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/>
              <p:nvPr/>
            </p:nvSpPr>
            <p:spPr>
              <a:xfrm>
                <a:off x="1464193" y="3499104"/>
                <a:ext cx="3435941" cy="1062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/>
                          </m:sSup>
                        </m:num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3499104"/>
                <a:ext cx="3435941" cy="1062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8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/>
              <p:nvPr/>
            </p:nvSpPr>
            <p:spPr>
              <a:xfrm>
                <a:off x="480912" y="4409057"/>
                <a:ext cx="17097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3" name="!!!eq1">
                <a:extLst>
                  <a:ext uri="{FF2B5EF4-FFF2-40B4-BE49-F238E27FC236}">
                    <a16:creationId xmlns:a16="http://schemas.microsoft.com/office/drawing/2014/main" id="{BEED0626-0AA0-40E5-9C06-759DB6B15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409057"/>
                <a:ext cx="170976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/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2" name="!!!eq2">
                <a:extLst>
                  <a:ext uri="{FF2B5EF4-FFF2-40B4-BE49-F238E27FC236}">
                    <a16:creationId xmlns:a16="http://schemas.microsoft.com/office/drawing/2014/main" id="{BD7198D3-5F89-48DC-BA52-B2B46F649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4985791"/>
                <a:ext cx="170912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0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576</Words>
  <Application>Microsoft Office PowerPoint</Application>
  <PresentationFormat>Widescreen</PresentationFormat>
  <Paragraphs>96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  Chapitre 4 : Cas simple Partie 1: Particules dans une boîte</vt:lpstr>
      <vt:lpstr>1er cas : Particule libre</vt:lpstr>
      <vt:lpstr>Le potentiel</vt:lpstr>
      <vt:lpstr>L’hamiltonien</vt:lpstr>
      <vt:lpstr>Équation de Shrödinger indépendante du temps</vt:lpstr>
      <vt:lpstr>Équation de Shrödinger indépendante du temps</vt:lpstr>
      <vt:lpstr>Équation de Shrödinger indépendante du temps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  <vt:lpstr>Solutions générales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29</cp:revision>
  <dcterms:created xsi:type="dcterms:W3CDTF">2020-01-09T03:29:59Z</dcterms:created>
  <dcterms:modified xsi:type="dcterms:W3CDTF">2020-02-01T04:45:22Z</dcterms:modified>
</cp:coreProperties>
</file>