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75" r:id="rId2"/>
    <p:sldId id="260" r:id="rId3"/>
    <p:sldId id="282" r:id="rId4"/>
    <p:sldId id="285" r:id="rId5"/>
    <p:sldId id="288" r:id="rId6"/>
    <p:sldId id="289" r:id="rId7"/>
    <p:sldId id="28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çois Dion" initials="F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6" y="7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CB33B-7D53-4A53-8399-3CD04566E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DE9C3-5FAB-4FC9-BCB3-846C1E5A8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1CF30-1952-4FB0-968E-951D83527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BA71E-01E9-4732-A3B5-8F5133AC0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61253-1AB8-4B58-B7F7-34AFAFCF6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563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750CA-5DE9-4D2E-A943-839EE9AA9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0A4933-9C69-4597-BC74-653C9AE33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231D1-4F31-4FA6-B7C0-E4E7511B5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A9503-EE7A-4276-96D5-35E879F14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1F961-2558-4D42-8677-86B62E122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7771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261391-B2C8-4A72-82ED-A72F298362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10C5EF-99BA-44E8-89B5-682F1525C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44918-BFC6-457C-A5B2-6DEFB07B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B4C09-DE53-4746-8EA3-475FD753C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3AEFC-D1F4-4960-98AB-59127B463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0210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34AE7-1720-4410-989A-0DB1D3E32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BC6B3-C1BC-420A-B501-D8AFD49DF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6141D-C5DA-48B8-BD94-917DA00A5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A6BC-8A0B-43DC-9E3E-07EDE53C1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97715-3260-4FB8-A25E-F4B028463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876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4984D-80EB-4454-B84F-64E8D892D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22340-06FC-42A3-8199-4D17B6ECE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5F5FE-AF59-4662-BCED-BA6AC55D4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25558-275D-4348-A88A-E989BCA79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7D295-3CE6-443D-A0EC-0D9CB9693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6801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7ADDB-8923-44B8-9516-084467342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36B65-AFCB-453C-9D50-FC64F06CA1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24A39-FF4F-4213-8999-917100DA2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9ED85E-8512-4556-B02E-0E3369A80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2020-01-09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E8967E-531B-42E1-88CE-CF564DC4E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1DF6E-5BBE-4656-A22D-F18E5F6E0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5350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BEABE-C17B-4B4B-934E-5B9C6983E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D0D77-7A76-4BD3-B0B6-C8FEC2B41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A056C-24EE-4C4B-B327-27ABDFF3A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8A8694-FD3D-425D-8E09-34DA913B74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7C0A60-DAC2-4597-94CD-6B882119FE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302A10-987C-4056-938C-0F5A0FBE5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2020-01-09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A0EF97-FD11-4BCE-A94F-BEFAEC7A2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4FD31F-D42C-42C4-B4C5-B13E5108E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9979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BADC9-40A9-4D1F-A214-21BD9E513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6A4F97-9717-43F2-B096-5AAAEDBF0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2020-01-09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FE295-F713-4F0D-AC23-F80C00168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91E29B-D406-429D-B245-C50B5CCF8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302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4BCE20-12F4-4B03-96BA-34BD76BC5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2020-01-09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C1B7-EA01-4F0F-97B2-A849AAE5A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FC33F-9258-4113-A671-F22636D5A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3880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FAD25-50FF-4A9F-AC67-63A1C77DB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C8312-DDDC-44D9-9CB2-EAAD94331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EE1312-1CE4-4C00-A227-C4DA37724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73AC5-A1D1-434E-B63A-A7EB09C3B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2020-01-09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211CA-2499-4137-BAFB-51E0A797B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49C1D-8BEF-41BD-852F-6860219E6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2693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7EFE-990B-49B4-995E-184035CC4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4EA525-A488-470C-8B05-FCF052C02E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3074CE-84F3-4701-BD76-33EC57757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C2363-5352-4D4B-81E8-6BB63A24A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2020-01-09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3BE28B-DEA5-49A1-8504-C62CE6D55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CA14A-0166-4C69-A8C9-0840A255F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7123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DFD6FC-161C-4E54-B817-E95C31D15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8C2B9-B160-4FE7-833D-7BA9A4402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E703F-C57D-4F81-B087-2F0D7863E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D420C-7621-46C4-B0D7-0A7E12FF1E5F}" type="datetimeFigureOut">
              <a:rPr lang="en-CA" smtClean="0"/>
              <a:t>2020-01-09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3040B-D7B7-42F4-B098-BC2BEB560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3181F-57D2-4F87-8FE4-5D6B58A087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575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2.png"/><Relationship Id="rId5" Type="http://schemas.openxmlformats.org/officeDocument/2006/relationships/hyperlink" Target="https://fr.wikipedia.org/wiki/Particule_dans_une_bo%C3%AEte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hyperlink" Target="https://fr.wikipedia.org/wiki/Particule_dans_une_bo%C3%AEte" TargetMode="Externa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0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1D98CAC-3EFF-4342-BD5A-6C0E8CAB4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520700"/>
            <a:ext cx="10515600" cy="3486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8D280F-FA38-47AB-A668-AAE5FF658FB3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330325" y="958852"/>
            <a:ext cx="9531350" cy="2514597"/>
          </a:xfrm>
        </p:spPr>
        <p:txBody>
          <a:bodyPr anchor="b">
            <a:normAutofit/>
          </a:bodyPr>
          <a:lstStyle/>
          <a:p>
            <a:br>
              <a:rPr lang="en-CA" sz="4400" dirty="0">
                <a:solidFill>
                  <a:srgbClr val="FFFFFF"/>
                </a:solidFill>
              </a:rPr>
            </a:br>
            <a:br>
              <a:rPr lang="en-CA" sz="4400" dirty="0">
                <a:solidFill>
                  <a:srgbClr val="FFFFFF"/>
                </a:solidFill>
              </a:rPr>
            </a:br>
            <a:r>
              <a:rPr lang="en-CA" sz="4400" dirty="0" err="1">
                <a:solidFill>
                  <a:srgbClr val="FFFFFF"/>
                </a:solidFill>
              </a:rPr>
              <a:t>Chapitre</a:t>
            </a:r>
            <a:r>
              <a:rPr lang="en-CA" sz="4400" dirty="0">
                <a:solidFill>
                  <a:srgbClr val="FFFFFF"/>
                </a:solidFill>
              </a:rPr>
              <a:t> 4 : Cas simple</a:t>
            </a:r>
            <a:br>
              <a:rPr lang="en-CA" sz="4400" dirty="0">
                <a:solidFill>
                  <a:srgbClr val="FFFFFF"/>
                </a:solidFill>
              </a:rPr>
            </a:br>
            <a:r>
              <a:rPr lang="en-CA" sz="4400" dirty="0" err="1">
                <a:solidFill>
                  <a:srgbClr val="FFFFFF"/>
                </a:solidFill>
              </a:rPr>
              <a:t>Partie</a:t>
            </a:r>
            <a:r>
              <a:rPr lang="en-CA" sz="4400" dirty="0">
                <a:solidFill>
                  <a:srgbClr val="FFFFFF"/>
                </a:solidFill>
              </a:rPr>
              <a:t> 1: </a:t>
            </a:r>
            <a:r>
              <a:rPr lang="en-CA" sz="4400" dirty="0" err="1">
                <a:solidFill>
                  <a:srgbClr val="FFFFFF"/>
                </a:solidFill>
              </a:rPr>
              <a:t>Particules</a:t>
            </a:r>
            <a:r>
              <a:rPr lang="en-CA" sz="4400" dirty="0">
                <a:solidFill>
                  <a:srgbClr val="FFFFFF"/>
                </a:solidFill>
              </a:rPr>
              <a:t> dans </a:t>
            </a:r>
            <a:r>
              <a:rPr lang="en-CA" sz="4400" dirty="0" err="1">
                <a:solidFill>
                  <a:srgbClr val="FFFFFF"/>
                </a:solidFill>
              </a:rPr>
              <a:t>une</a:t>
            </a:r>
            <a:r>
              <a:rPr lang="en-CA" sz="4400" dirty="0">
                <a:solidFill>
                  <a:srgbClr val="FFFFFF"/>
                </a:solidFill>
              </a:rPr>
              <a:t> </a:t>
            </a:r>
            <a:r>
              <a:rPr lang="en-CA" sz="4400" dirty="0" err="1">
                <a:solidFill>
                  <a:srgbClr val="FFFFFF"/>
                </a:solidFill>
              </a:rPr>
              <a:t>boîte</a:t>
            </a:r>
            <a:endParaRPr lang="en-CA" sz="4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906B38-24FE-40EC-9D98-F8063C13535E}"/>
              </a:ext>
            </a:extLst>
          </p:cNvPr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330324" y="4305300"/>
            <a:ext cx="9585326" cy="1454150"/>
          </a:xfrm>
        </p:spPr>
        <p:txBody>
          <a:bodyPr>
            <a:normAutofit/>
          </a:bodyPr>
          <a:lstStyle/>
          <a:p>
            <a:r>
              <a:rPr lang="en-CA" sz="3200" dirty="0"/>
              <a:t>Par François Dion</a:t>
            </a:r>
          </a:p>
        </p:txBody>
      </p:sp>
    </p:spTree>
    <p:extLst>
      <p:ext uri="{BB962C8B-B14F-4D97-AF65-F5344CB8AC3E}">
        <p14:creationId xmlns:p14="http://schemas.microsoft.com/office/powerpoint/2010/main" val="3456414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  <a:r>
              <a:rPr lang="en-US" baseline="30000" dirty="0">
                <a:solidFill>
                  <a:schemeClr val="bg1"/>
                </a:solidFill>
              </a:rPr>
              <a:t>er </a:t>
            </a:r>
            <a:r>
              <a:rPr lang="en-US" dirty="0" err="1">
                <a:solidFill>
                  <a:schemeClr val="bg1"/>
                </a:solidFill>
              </a:rPr>
              <a:t>cas</a:t>
            </a:r>
            <a:r>
              <a:rPr lang="en-US" dirty="0">
                <a:solidFill>
                  <a:schemeClr val="bg1"/>
                </a:solidFill>
              </a:rPr>
              <a:t> : </a:t>
            </a:r>
            <a:r>
              <a:rPr lang="en-US" dirty="0" err="1">
                <a:solidFill>
                  <a:schemeClr val="bg1"/>
                </a:solidFill>
              </a:rPr>
              <a:t>Particule</a:t>
            </a:r>
            <a:r>
              <a:rPr lang="en-US" dirty="0">
                <a:solidFill>
                  <a:schemeClr val="bg1"/>
                </a:solidFill>
              </a:rPr>
              <a:t> libre</a:t>
            </a:r>
            <a:endParaRPr lang="en-CA" baseline="300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A57D8C-5BE1-45BF-97A1-3445463F896B}"/>
              </a:ext>
            </a:extLst>
          </p:cNvPr>
          <p:cNvSpPr/>
          <p:nvPr/>
        </p:nvSpPr>
        <p:spPr>
          <a:xfrm>
            <a:off x="182879" y="2057083"/>
            <a:ext cx="118549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Cas unidimensionnelle (x)</a:t>
            </a:r>
          </a:p>
          <a:p>
            <a:r>
              <a:rPr lang="fr-FR" sz="2400" dirty="0"/>
              <a:t>Le potentiel considéré nulle partout.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A5BA0C8-0EE8-40D9-AB87-EA7B59DAA28B}"/>
                  </a:ext>
                </a:extLst>
              </p:cNvPr>
              <p:cNvSpPr/>
              <p:nvPr/>
            </p:nvSpPr>
            <p:spPr>
              <a:xfrm>
                <a:off x="487386" y="2906006"/>
                <a:ext cx="319760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400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𝑝𝑜𝑢𝑟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𝑡𝑜𝑢𝑡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A5BA0C8-0EE8-40D9-AB87-EA7B59DAA2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386" y="2906006"/>
                <a:ext cx="3197607" cy="461665"/>
              </a:xfrm>
              <a:prstGeom prst="rect">
                <a:avLst/>
              </a:prstGeom>
              <a:blipFill>
                <a:blip r:embed="rId4"/>
                <a:stretch>
                  <a:fillRect l="-573" b="-10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29B0490F-86F7-4AA4-A539-7074182E12E3}"/>
              </a:ext>
            </a:extLst>
          </p:cNvPr>
          <p:cNvSpPr/>
          <p:nvPr/>
        </p:nvSpPr>
        <p:spPr>
          <a:xfrm>
            <a:off x="0" y="6388978"/>
            <a:ext cx="6129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hlinkClick r:id="rId5"/>
              </a:rPr>
              <a:t>https://fr.wikipedia.org/wiki/Particule_dans_une_bo%C3%AEte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DCCC681-4D1F-4538-9EBA-61E45255CD37}"/>
                  </a:ext>
                </a:extLst>
              </p:cNvPr>
              <p:cNvSpPr/>
              <p:nvPr/>
            </p:nvSpPr>
            <p:spPr>
              <a:xfrm>
                <a:off x="4346154" y="2720089"/>
                <a:ext cx="2162900" cy="833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CA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f>
                        <m:f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DCCC681-4D1F-4538-9EBA-61E45255CD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6154" y="2720089"/>
                <a:ext cx="2162900" cy="8334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4208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 </a:t>
            </a:r>
            <a:r>
              <a:rPr lang="en-US" dirty="0" err="1">
                <a:solidFill>
                  <a:schemeClr val="bg1"/>
                </a:solidFill>
              </a:rPr>
              <a:t>potentiel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034585E-076C-4FCB-A3DD-0AEF93567F36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838200" y="69542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077BAE-15C4-4092-98E4-22217CC36940}"/>
              </a:ext>
            </a:extLst>
          </p:cNvPr>
          <p:cNvSpPr/>
          <p:nvPr/>
        </p:nvSpPr>
        <p:spPr>
          <a:xfrm>
            <a:off x="182879" y="2057083"/>
            <a:ext cx="118549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Le potentiel considéré est le cas où: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23492D6-A157-4D0F-ACF1-E6D403DDB9F1}"/>
                  </a:ext>
                </a:extLst>
              </p:cNvPr>
              <p:cNvSpPr/>
              <p:nvPr/>
            </p:nvSpPr>
            <p:spPr>
              <a:xfrm>
                <a:off x="487386" y="2906006"/>
                <a:ext cx="4486165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CA"/>
                        <m:t>∞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𝑠𝑖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𝑒𝑠𝑡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à 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𝑒𝑥𝑡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𝑟𝑖𝑒𝑢𝑟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𝑏𝑜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î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𝑡𝑒</m:t>
                      </m:r>
                    </m:oMath>
                  </m:oMathPara>
                </a14:m>
                <a:endParaRPr lang="en-CA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𝑠𝑖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𝑒𝑠𝑡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 à </m:t>
                      </m:r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𝑖𝑛𝑡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𝑟𝑖𝑒𝑢𝑟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𝑏𝑜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î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𝑡𝑒</m:t>
                      </m:r>
                    </m:oMath>
                  </m:oMathPara>
                </a14:m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23492D6-A157-4D0F-ACF1-E6D403DDB9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386" y="2906006"/>
                <a:ext cx="4486165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2">
            <a:extLst>
              <a:ext uri="{FF2B5EF4-FFF2-40B4-BE49-F238E27FC236}">
                <a16:creationId xmlns:a16="http://schemas.microsoft.com/office/drawing/2014/main" id="{7CA03D45-7ADA-4F41-9B29-5C89D1F89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122" y="2276856"/>
            <a:ext cx="4170835" cy="333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1657FCF-612D-4362-806C-D72580AC5D77}"/>
              </a:ext>
            </a:extLst>
          </p:cNvPr>
          <p:cNvSpPr/>
          <p:nvPr/>
        </p:nvSpPr>
        <p:spPr>
          <a:xfrm>
            <a:off x="0" y="6388978"/>
            <a:ext cx="6129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hlinkClick r:id="rId7"/>
              </a:rPr>
              <a:t>https://fr.wikipedia.org/wiki/Particule_dans_une_bo%C3%AEte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90763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L’hamiltonien</a:t>
            </a:r>
            <a:endParaRPr lang="en-CA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C252668-C24B-4CD0-8861-A79843F6365D}"/>
                  </a:ext>
                </a:extLst>
              </p:cNvPr>
              <p:cNvSpPr/>
              <p:nvPr/>
            </p:nvSpPr>
            <p:spPr>
              <a:xfrm>
                <a:off x="1401786" y="2472071"/>
                <a:ext cx="2496517" cy="9569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CA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sz="280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C252668-C24B-4CD0-8861-A79843F636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786" y="2472071"/>
                <a:ext cx="2496517" cy="9569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704F9FF-46A7-439E-AE03-52566517E615}"/>
                  </a:ext>
                </a:extLst>
              </p:cNvPr>
              <p:cNvSpPr/>
              <p:nvPr/>
            </p:nvSpPr>
            <p:spPr>
              <a:xfrm>
                <a:off x="3675837" y="2751214"/>
                <a:ext cx="126977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8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CA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704F9FF-46A7-439E-AE03-52566517E6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837" y="2751214"/>
                <a:ext cx="126977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EB24738-6043-4454-A511-944CA9D6F928}"/>
              </a:ext>
            </a:extLst>
          </p:cNvPr>
          <p:cNvCxnSpPr/>
          <p:nvPr/>
        </p:nvCxnSpPr>
        <p:spPr>
          <a:xfrm flipV="1">
            <a:off x="4079055" y="2756046"/>
            <a:ext cx="685800" cy="6035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Picture 2">
            <a:extLst>
              <a:ext uri="{FF2B5EF4-FFF2-40B4-BE49-F238E27FC236}">
                <a16:creationId xmlns:a16="http://schemas.microsoft.com/office/drawing/2014/main" id="{379AEA0A-967C-4788-9798-9A436DEE3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122" y="2276856"/>
            <a:ext cx="4170835" cy="333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152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Équation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Shrödinger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indépendante</a:t>
            </a:r>
            <a:r>
              <a:rPr lang="en-US" dirty="0">
                <a:solidFill>
                  <a:schemeClr val="bg1"/>
                </a:solidFill>
              </a:rPr>
              <a:t> du temps</a:t>
            </a:r>
            <a:endParaRPr lang="en-CA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C252668-C24B-4CD0-8861-A79843F6365D}"/>
                  </a:ext>
                </a:extLst>
              </p:cNvPr>
              <p:cNvSpPr/>
              <p:nvPr/>
            </p:nvSpPr>
            <p:spPr>
              <a:xfrm>
                <a:off x="1464193" y="2472071"/>
                <a:ext cx="2496517" cy="9569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CA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sz="280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C252668-C24B-4CD0-8861-A79843F636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193" y="2472071"/>
                <a:ext cx="2496517" cy="9569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>
            <a:extLst>
              <a:ext uri="{FF2B5EF4-FFF2-40B4-BE49-F238E27FC236}">
                <a16:creationId xmlns:a16="http://schemas.microsoft.com/office/drawing/2014/main" id="{379AEA0A-967C-4788-9798-9A436DEE3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122" y="2276856"/>
            <a:ext cx="4170835" cy="333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5CBC5C-E4A0-4C67-95D0-75A0ADB995AE}"/>
                  </a:ext>
                </a:extLst>
              </p:cNvPr>
              <p:cNvSpPr/>
              <p:nvPr/>
            </p:nvSpPr>
            <p:spPr>
              <a:xfrm>
                <a:off x="1716849" y="3505046"/>
                <a:ext cx="251876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2800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m:rPr>
                          <m:sty m:val="p"/>
                        </m:rPr>
                        <a:rPr lang="en-CA" sz="2800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5CBC5C-E4A0-4C67-95D0-75A0ADB995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849" y="3505046"/>
                <a:ext cx="251876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C97407E-224D-43B3-A94A-BD43FFED0576}"/>
                  </a:ext>
                </a:extLst>
              </p:cNvPr>
              <p:cNvSpPr/>
              <p:nvPr/>
            </p:nvSpPr>
            <p:spPr>
              <a:xfrm>
                <a:off x="1195081" y="3493504"/>
                <a:ext cx="538224" cy="5347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</m:oMath>
                  </m:oMathPara>
                </a14:m>
                <a:endParaRPr lang="en-CA" sz="2800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C97407E-224D-43B3-A94A-BD43FFED05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081" y="3493504"/>
                <a:ext cx="538224" cy="5347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0345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Équation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Shrödinger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indépendante</a:t>
            </a:r>
            <a:r>
              <a:rPr lang="en-US" dirty="0">
                <a:solidFill>
                  <a:schemeClr val="bg1"/>
                </a:solidFill>
              </a:rPr>
              <a:t> du temps</a:t>
            </a:r>
            <a:endParaRPr lang="en-CA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C252668-C24B-4CD0-8861-A79843F6365D}"/>
                  </a:ext>
                </a:extLst>
              </p:cNvPr>
              <p:cNvSpPr/>
              <p:nvPr/>
            </p:nvSpPr>
            <p:spPr>
              <a:xfrm>
                <a:off x="1464193" y="2472071"/>
                <a:ext cx="2496517" cy="9569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CA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sz="280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C252668-C24B-4CD0-8861-A79843F636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193" y="2472071"/>
                <a:ext cx="2496517" cy="9569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>
            <a:extLst>
              <a:ext uri="{FF2B5EF4-FFF2-40B4-BE49-F238E27FC236}">
                <a16:creationId xmlns:a16="http://schemas.microsoft.com/office/drawing/2014/main" id="{379AEA0A-967C-4788-9798-9A436DEE3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122" y="2276856"/>
            <a:ext cx="4170835" cy="333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5CBC5C-E4A0-4C67-95D0-75A0ADB995AE}"/>
                  </a:ext>
                </a:extLst>
              </p:cNvPr>
              <p:cNvSpPr/>
              <p:nvPr/>
            </p:nvSpPr>
            <p:spPr>
              <a:xfrm>
                <a:off x="1716849" y="3505046"/>
                <a:ext cx="251876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2800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m:rPr>
                          <m:sty m:val="p"/>
                        </m:rPr>
                        <a:rPr lang="en-CA" sz="2800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5CBC5C-E4A0-4C67-95D0-75A0ADB995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849" y="3505046"/>
                <a:ext cx="251876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58A06A9-AD25-449B-9F9C-95AF3238005C}"/>
                  </a:ext>
                </a:extLst>
              </p:cNvPr>
              <p:cNvSpPr/>
              <p:nvPr/>
            </p:nvSpPr>
            <p:spPr>
              <a:xfrm>
                <a:off x="247846" y="3505046"/>
                <a:ext cx="1757469" cy="9569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f>
                        <m:f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sz="28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58A06A9-AD25-449B-9F9C-95AF323800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46" y="3505046"/>
                <a:ext cx="1757469" cy="9569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1848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Solution </a:t>
            </a:r>
            <a:r>
              <a:rPr lang="en-US" dirty="0" err="1">
                <a:solidFill>
                  <a:schemeClr val="bg1"/>
                </a:solidFill>
              </a:rPr>
              <a:t>générale</a:t>
            </a:r>
            <a:endParaRPr lang="en-CA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C252668-C24B-4CD0-8861-A79843F6365D}"/>
                  </a:ext>
                </a:extLst>
              </p:cNvPr>
              <p:cNvSpPr/>
              <p:nvPr/>
            </p:nvSpPr>
            <p:spPr>
              <a:xfrm>
                <a:off x="1118322" y="2472071"/>
                <a:ext cx="2496517" cy="9569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CA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sz="280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C252668-C24B-4CD0-8861-A79843F636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322" y="2472071"/>
                <a:ext cx="2496517" cy="9569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F9261A4-1491-4E21-A03C-219528245472}"/>
                  </a:ext>
                </a:extLst>
              </p:cNvPr>
              <p:cNvSpPr/>
              <p:nvPr/>
            </p:nvSpPr>
            <p:spPr>
              <a:xfrm>
                <a:off x="4160226" y="2642759"/>
                <a:ext cx="2496517" cy="9569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CA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sz="2800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F9261A4-1491-4E21-A03C-2195282454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226" y="2642759"/>
                <a:ext cx="2496517" cy="9569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518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202</Words>
  <Application>Microsoft Office PowerPoint</Application>
  <PresentationFormat>Widescreen</PresentationFormat>
  <Paragraphs>27</Paragraphs>
  <Slides>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  Chapitre 4 : Cas simple Partie 1: Particules dans une boîte</vt:lpstr>
      <vt:lpstr>1er cas : Particule libre</vt:lpstr>
      <vt:lpstr>Le potentiel</vt:lpstr>
      <vt:lpstr>L’hamiltonien</vt:lpstr>
      <vt:lpstr>Équation de Shrödinger indépendante du temps</vt:lpstr>
      <vt:lpstr>Équation de Shrödinger indépendante du temps</vt:lpstr>
      <vt:lpstr>Solution générale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Chapitre 2 : Les postulats de la mécanique quantiques</dc:title>
  <dc:creator>François Dion</dc:creator>
  <cp:lastModifiedBy>François Dion</cp:lastModifiedBy>
  <cp:revision>19</cp:revision>
  <dcterms:created xsi:type="dcterms:W3CDTF">2020-01-09T03:29:59Z</dcterms:created>
  <dcterms:modified xsi:type="dcterms:W3CDTF">2020-01-10T04:14:00Z</dcterms:modified>
</cp:coreProperties>
</file>