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75" r:id="rId2"/>
    <p:sldId id="260" r:id="rId3"/>
    <p:sldId id="277" r:id="rId4"/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çois Dion" initials="F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B33B-7D53-4A53-8399-3CD04566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DE9C3-5FAB-4FC9-BCB3-846C1E5A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CF30-1952-4FB0-968E-951D8352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A71E-01E9-4732-A3B5-8F5133AC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1253-1AB8-4B58-B7F7-34AFAFCF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63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50CA-5DE9-4D2E-A943-839EE9AA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A4933-9C69-4597-BC74-653C9AE3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31D1-4F31-4FA6-B7C0-E4E7511B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A9503-EE7A-4276-96D5-35E879F1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F961-2558-4D42-8677-86B62E12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7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1391-B2C8-4A72-82ED-A72F29836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0C5EF-99BA-44E8-89B5-682F1525C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4918-BFC6-457C-A5B2-6DEFB07B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4C09-DE53-4746-8EA3-475FD753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AEFC-D1F4-4960-98AB-59127B46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2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4AE7-1720-4410-989A-0DB1D3E3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C6B3-C1BC-420A-B501-D8AFD49D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141D-C5DA-48B8-BD94-917DA00A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A6BC-8A0B-43DC-9E3E-07EDE53C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7715-3260-4FB8-A25E-F4B02846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76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984D-80EB-4454-B84F-64E8D892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2340-06FC-42A3-8199-4D17B6EC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F5FE-AF59-4662-BCED-BA6AC55D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5558-275D-4348-A88A-E989BCA7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D295-3CE6-443D-A0EC-0D9CB969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8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ADDB-8923-44B8-9516-08446734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6B65-AFCB-453C-9D50-FC64F06CA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24A39-FF4F-4213-8999-917100DA2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ED85E-8512-4556-B02E-0E3369A8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967E-531B-42E1-88CE-CF564DC4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1DF6E-5BBE-4656-A22D-F18E5F6E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3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EABE-C17B-4B4B-934E-5B9C6983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D0D77-7A76-4BD3-B0B6-C8FEC2B4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A056C-24EE-4C4B-B327-27ABDFF3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A8694-FD3D-425D-8E09-34DA913B7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C0A60-DAC2-4597-94CD-6B882119F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02A10-987C-4056-938C-0F5A0FBE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0EF97-FD11-4BCE-A94F-BEFAEC7A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FD31F-D42C-42C4-B4C5-B13E510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9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ADC9-40A9-4D1F-A214-21BD9E51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A4F97-9717-43F2-B096-5AAAEDBF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E295-F713-4F0D-AC23-F80C0016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E29B-D406-429D-B245-C50B5CC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02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BCE20-12F4-4B03-96BA-34BD76BC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C1B7-EA01-4F0F-97B2-A849AAE5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FC33F-9258-4113-A671-F22636D5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88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AD25-50FF-4A9F-AC67-63A1C77D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8312-DDDC-44D9-9CB2-EAAD9433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E1312-1CE4-4C00-A227-C4DA3772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3AC5-A1D1-434E-B63A-A7EB09C3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211CA-2499-4137-BAFB-51E0A797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49C1D-8BEF-41BD-852F-6860219E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69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7EFE-990B-49B4-995E-184035CC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EA525-A488-470C-8B05-FCF052C02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074CE-84F3-4701-BD76-33EC5775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C2363-5352-4D4B-81E8-6BB63A24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BE28B-DEA5-49A1-8504-C62CE6D5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CA14A-0166-4C69-A8C9-0840A255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1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FD6FC-161C-4E54-B817-E95C31D1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C2B9-B160-4FE7-833D-7BA9A440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703F-C57D-4F81-B087-2F0D7863E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420C-7621-46C4-B0D7-0A7E12FF1E5F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040B-D7B7-42F4-B098-BC2BEB560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181F-57D2-4F87-8FE4-5D6B58A0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5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4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0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4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D280F-FA38-47AB-A668-AAE5FF658FB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br>
              <a:rPr lang="en-CA" sz="4400" dirty="0">
                <a:solidFill>
                  <a:srgbClr val="FFFFFF"/>
                </a:solidFill>
              </a:rPr>
            </a:b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 err="1">
                <a:solidFill>
                  <a:srgbClr val="FFFFFF"/>
                </a:solidFill>
              </a:rPr>
              <a:t>Chapitre</a:t>
            </a:r>
            <a:r>
              <a:rPr lang="en-CA" sz="4400" dirty="0">
                <a:solidFill>
                  <a:srgbClr val="FFFFFF"/>
                </a:solidFill>
              </a:rPr>
              <a:t> 1 : Introduction</a:t>
            </a: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>
                <a:solidFill>
                  <a:srgbClr val="FFFFFF"/>
                </a:solidFill>
              </a:rPr>
              <a:t>Classique vs </a:t>
            </a:r>
            <a:r>
              <a:rPr lang="en-CA" sz="4400" dirty="0" err="1">
                <a:solidFill>
                  <a:srgbClr val="FFFFFF"/>
                </a:solidFill>
              </a:rPr>
              <a:t>Quantique</a:t>
            </a:r>
            <a:endParaRPr lang="en-CA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06B38-24FE-40EC-9D98-F8063C13535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CA" sz="3200"/>
              <a:t>Par François Dion</a:t>
            </a:r>
          </a:p>
        </p:txBody>
      </p:sp>
    </p:spTree>
    <p:extLst>
      <p:ext uri="{BB962C8B-B14F-4D97-AF65-F5344CB8AC3E}">
        <p14:creationId xmlns:p14="http://schemas.microsoft.com/office/powerpoint/2010/main" val="345641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Quantique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28918" y="3128682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17176" y="3218329"/>
            <a:ext cx="528917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1763" y="3316941"/>
                <a:ext cx="869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63" y="3316941"/>
                <a:ext cx="86908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22951"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87799" y="2833327"/>
                <a:ext cx="38767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i="1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CA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99" y="2833327"/>
                <a:ext cx="387670" cy="402931"/>
              </a:xfrm>
              <a:prstGeom prst="rect">
                <a:avLst/>
              </a:prstGeom>
              <a:blipFill rotWithShape="0">
                <a:blip r:embed="rId5"/>
                <a:stretch>
                  <a:fillRect t="-24242" r="-34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857E41-E508-4B1F-ACFA-916A851ADE81}"/>
                  </a:ext>
                </a:extLst>
              </p:cNvPr>
              <p:cNvSpPr txBox="1"/>
              <p:nvPr/>
            </p:nvSpPr>
            <p:spPr>
              <a:xfrm>
                <a:off x="465103" y="4589221"/>
                <a:ext cx="2424703" cy="587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857E41-E508-4B1F-ACFA-916A851AD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03" y="4589221"/>
                <a:ext cx="2424703" cy="587597"/>
              </a:xfrm>
              <a:prstGeom prst="rect">
                <a:avLst/>
              </a:prstGeom>
              <a:blipFill>
                <a:blip r:embed="rId6"/>
                <a:stretch>
                  <a:fillRect l="-5779" t="-14583" r="-5779"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20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Quantique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02DD8E-1BF1-461F-B344-127E7C0AAAC7}"/>
              </a:ext>
            </a:extLst>
          </p:cNvPr>
          <p:cNvSpPr/>
          <p:nvPr/>
        </p:nvSpPr>
        <p:spPr>
          <a:xfrm>
            <a:off x="2994212" y="3128682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389D87-B154-4615-847F-1A8742ED053A}"/>
              </a:ext>
            </a:extLst>
          </p:cNvPr>
          <p:cNvCxnSpPr/>
          <p:nvPr/>
        </p:nvCxnSpPr>
        <p:spPr>
          <a:xfrm flipV="1">
            <a:off x="3182470" y="3218329"/>
            <a:ext cx="528917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E94A61-9818-430A-AF3E-08229A436C6D}"/>
                  </a:ext>
                </a:extLst>
              </p:cNvPr>
              <p:cNvSpPr txBox="1"/>
              <p:nvPr/>
            </p:nvSpPr>
            <p:spPr>
              <a:xfrm>
                <a:off x="3087057" y="3316941"/>
                <a:ext cx="869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E94A61-9818-430A-AF3E-08229A436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057" y="3316941"/>
                <a:ext cx="869084" cy="369332"/>
              </a:xfrm>
              <a:prstGeom prst="rect">
                <a:avLst/>
              </a:prstGeom>
              <a:blipFill>
                <a:blip r:embed="rId4"/>
                <a:stretch>
                  <a:fillRect t="-22951"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481975-8DD7-45F3-8813-2A6B09072234}"/>
                  </a:ext>
                </a:extLst>
              </p:cNvPr>
              <p:cNvSpPr/>
              <p:nvPr/>
            </p:nvSpPr>
            <p:spPr>
              <a:xfrm>
                <a:off x="3253093" y="2833327"/>
                <a:ext cx="38767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i="1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CA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481975-8DD7-45F3-8813-2A6B09072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093" y="2833327"/>
                <a:ext cx="387670" cy="402931"/>
              </a:xfrm>
              <a:prstGeom prst="rect">
                <a:avLst/>
              </a:prstGeom>
              <a:blipFill>
                <a:blip r:embed="rId5"/>
                <a:stretch>
                  <a:fillRect t="-24242" r="-365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A13C15-C45D-4E14-BE0F-D225DB355476}"/>
                  </a:ext>
                </a:extLst>
              </p:cNvPr>
              <p:cNvSpPr txBox="1"/>
              <p:nvPr/>
            </p:nvSpPr>
            <p:spPr>
              <a:xfrm>
                <a:off x="465103" y="4589221"/>
                <a:ext cx="2424703" cy="587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A13C15-C45D-4E14-BE0F-D225DB355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03" y="4589221"/>
                <a:ext cx="2424703" cy="587597"/>
              </a:xfrm>
              <a:prstGeom prst="rect">
                <a:avLst/>
              </a:prstGeom>
              <a:blipFill>
                <a:blip r:embed="rId6"/>
                <a:stretch>
                  <a:fillRect l="-5779" t="-14583" r="-5779"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132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Quantique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489576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8758517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009528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9278469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825753" y="27421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???</a:t>
            </a:r>
          </a:p>
        </p:txBody>
      </p:sp>
      <p:sp>
        <p:nvSpPr>
          <p:cNvPr id="13" name="Oval 12"/>
          <p:cNvSpPr/>
          <p:nvPr/>
        </p:nvSpPr>
        <p:spPr>
          <a:xfrm>
            <a:off x="8234084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9538445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37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Quantique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489576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8758517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224679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9472104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825753" y="27421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???</a:t>
            </a:r>
          </a:p>
        </p:txBody>
      </p:sp>
      <p:sp>
        <p:nvSpPr>
          <p:cNvPr id="13" name="Oval 12"/>
          <p:cNvSpPr/>
          <p:nvPr/>
        </p:nvSpPr>
        <p:spPr>
          <a:xfrm>
            <a:off x="8191052" y="3146611"/>
            <a:ext cx="188258" cy="17929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9732080" y="3146611"/>
            <a:ext cx="188258" cy="17929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985322" y="3146611"/>
            <a:ext cx="188258" cy="1792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reeform 4"/>
          <p:cNvSpPr/>
          <p:nvPr/>
        </p:nvSpPr>
        <p:spPr>
          <a:xfrm>
            <a:off x="7815164" y="3700804"/>
            <a:ext cx="2528047" cy="860615"/>
          </a:xfrm>
          <a:custGeom>
            <a:avLst/>
            <a:gdLst>
              <a:gd name="connsiteX0" fmla="*/ 0 w 2519082"/>
              <a:gd name="connsiteY0" fmla="*/ 851662 h 1039921"/>
              <a:gd name="connsiteX1" fmla="*/ 1371600 w 2519082"/>
              <a:gd name="connsiteY1" fmla="*/ 15 h 1039921"/>
              <a:gd name="connsiteX2" fmla="*/ 2196353 w 2519082"/>
              <a:gd name="connsiteY2" fmla="*/ 869591 h 1039921"/>
              <a:gd name="connsiteX3" fmla="*/ 2519082 w 2519082"/>
              <a:gd name="connsiteY3" fmla="*/ 1039921 h 1039921"/>
              <a:gd name="connsiteX0" fmla="*/ 0 w 2519082"/>
              <a:gd name="connsiteY0" fmla="*/ 851661 h 1039920"/>
              <a:gd name="connsiteX1" fmla="*/ 1371600 w 2519082"/>
              <a:gd name="connsiteY1" fmla="*/ 14 h 1039920"/>
              <a:gd name="connsiteX2" fmla="*/ 2196353 w 2519082"/>
              <a:gd name="connsiteY2" fmla="*/ 869590 h 1039920"/>
              <a:gd name="connsiteX3" fmla="*/ 2519082 w 2519082"/>
              <a:gd name="connsiteY3" fmla="*/ 1039920 h 1039920"/>
              <a:gd name="connsiteX0" fmla="*/ 0 w 2519082"/>
              <a:gd name="connsiteY0" fmla="*/ 851656 h 1039915"/>
              <a:gd name="connsiteX1" fmla="*/ 1371600 w 2519082"/>
              <a:gd name="connsiteY1" fmla="*/ 9 h 1039915"/>
              <a:gd name="connsiteX2" fmla="*/ 2196353 w 2519082"/>
              <a:gd name="connsiteY2" fmla="*/ 869585 h 1039915"/>
              <a:gd name="connsiteX3" fmla="*/ 2519082 w 2519082"/>
              <a:gd name="connsiteY3" fmla="*/ 1039915 h 1039915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28047"/>
              <a:gd name="connsiteY0" fmla="*/ 851650 h 860615"/>
              <a:gd name="connsiteX1" fmla="*/ 1371600 w 2528047"/>
              <a:gd name="connsiteY1" fmla="*/ 3 h 860615"/>
              <a:gd name="connsiteX2" fmla="*/ 2528047 w 2528047"/>
              <a:gd name="connsiteY2" fmla="*/ 860615 h 860615"/>
              <a:gd name="connsiteX0" fmla="*/ 0 w 2528047"/>
              <a:gd name="connsiteY0" fmla="*/ 851650 h 860615"/>
              <a:gd name="connsiteX1" fmla="*/ 1264023 w 2528047"/>
              <a:gd name="connsiteY1" fmla="*/ 3 h 860615"/>
              <a:gd name="connsiteX2" fmla="*/ 2528047 w 2528047"/>
              <a:gd name="connsiteY2" fmla="*/ 860615 h 86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8047" h="860615">
                <a:moveTo>
                  <a:pt x="0" y="851650"/>
                </a:moveTo>
                <a:cubicBezTo>
                  <a:pt x="673098" y="827745"/>
                  <a:pt x="842682" y="-1491"/>
                  <a:pt x="1264023" y="3"/>
                </a:cubicBezTo>
                <a:cubicBezTo>
                  <a:pt x="1685364" y="1497"/>
                  <a:pt x="2154517" y="859121"/>
                  <a:pt x="2528047" y="8606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eeform 5"/>
          <p:cNvSpPr/>
          <p:nvPr/>
        </p:nvSpPr>
        <p:spPr>
          <a:xfrm>
            <a:off x="8731624" y="3701303"/>
            <a:ext cx="717176" cy="843803"/>
          </a:xfrm>
          <a:custGeom>
            <a:avLst/>
            <a:gdLst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591670 w 717176"/>
              <a:gd name="connsiteY5" fmla="*/ 62753 h 824753"/>
              <a:gd name="connsiteX6" fmla="*/ 672352 w 717176"/>
              <a:gd name="connsiteY6" fmla="*/ 125506 h 824753"/>
              <a:gd name="connsiteX7" fmla="*/ 699247 w 717176"/>
              <a:gd name="connsiteY7" fmla="*/ 152400 h 824753"/>
              <a:gd name="connsiteX8" fmla="*/ 717176 w 717176"/>
              <a:gd name="connsiteY8" fmla="*/ 806823 h 824753"/>
              <a:gd name="connsiteX9" fmla="*/ 0 w 717176"/>
              <a:gd name="connsiteY9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26664 w 717176"/>
              <a:gd name="connsiteY5" fmla="*/ 3922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55239 w 717176"/>
              <a:gd name="connsiteY5" fmla="*/ 8685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43803 h 843803"/>
              <a:gd name="connsiteX1" fmla="*/ 0 w 717176"/>
              <a:gd name="connsiteY1" fmla="*/ 198344 h 843803"/>
              <a:gd name="connsiteX2" fmla="*/ 161364 w 717176"/>
              <a:gd name="connsiteY2" fmla="*/ 54909 h 843803"/>
              <a:gd name="connsiteX3" fmla="*/ 268941 w 717176"/>
              <a:gd name="connsiteY3" fmla="*/ 19050 h 843803"/>
              <a:gd name="connsiteX4" fmla="*/ 363630 w 717176"/>
              <a:gd name="connsiteY4" fmla="*/ 0 h 843803"/>
              <a:gd name="connsiteX5" fmla="*/ 455239 w 717176"/>
              <a:gd name="connsiteY5" fmla="*/ 27735 h 843803"/>
              <a:gd name="connsiteX6" fmla="*/ 591670 w 717176"/>
              <a:gd name="connsiteY6" fmla="*/ 81803 h 843803"/>
              <a:gd name="connsiteX7" fmla="*/ 672352 w 717176"/>
              <a:gd name="connsiteY7" fmla="*/ 144556 h 843803"/>
              <a:gd name="connsiteX8" fmla="*/ 699247 w 717176"/>
              <a:gd name="connsiteY8" fmla="*/ 171450 h 843803"/>
              <a:gd name="connsiteX9" fmla="*/ 717176 w 717176"/>
              <a:gd name="connsiteY9" fmla="*/ 825873 h 843803"/>
              <a:gd name="connsiteX10" fmla="*/ 0 w 717176"/>
              <a:gd name="connsiteY10" fmla="*/ 843803 h 84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7176" h="843803">
                <a:moveTo>
                  <a:pt x="0" y="843803"/>
                </a:moveTo>
                <a:lnTo>
                  <a:pt x="0" y="198344"/>
                </a:lnTo>
                <a:lnTo>
                  <a:pt x="161364" y="54909"/>
                </a:lnTo>
                <a:lnTo>
                  <a:pt x="268941" y="19050"/>
                </a:lnTo>
                <a:lnTo>
                  <a:pt x="363630" y="0"/>
                </a:lnTo>
                <a:lnTo>
                  <a:pt x="455239" y="27735"/>
                </a:lnTo>
                <a:lnTo>
                  <a:pt x="591670" y="81803"/>
                </a:lnTo>
                <a:lnTo>
                  <a:pt x="672352" y="144556"/>
                </a:lnTo>
                <a:lnTo>
                  <a:pt x="699247" y="171450"/>
                </a:lnTo>
                <a:lnTo>
                  <a:pt x="717176" y="825873"/>
                </a:lnTo>
                <a:lnTo>
                  <a:pt x="0" y="8438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93281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Quantique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28918" y="3128682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17176" y="3218329"/>
            <a:ext cx="528917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1763" y="3316941"/>
                <a:ext cx="869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63" y="3316941"/>
                <a:ext cx="86908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22951"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87799" y="2833327"/>
                <a:ext cx="38767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i="1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CA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99" y="2833327"/>
                <a:ext cx="387670" cy="402931"/>
              </a:xfrm>
              <a:prstGeom prst="rect">
                <a:avLst/>
              </a:prstGeom>
              <a:blipFill rotWithShape="0">
                <a:blip r:embed="rId5"/>
                <a:stretch>
                  <a:fillRect t="-24242" r="-34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8489576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8758517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9224679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9472104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825753" y="27421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???</a:t>
            </a:r>
          </a:p>
        </p:txBody>
      </p:sp>
      <p:sp>
        <p:nvSpPr>
          <p:cNvPr id="15" name="Oval 14"/>
          <p:cNvSpPr/>
          <p:nvPr/>
        </p:nvSpPr>
        <p:spPr>
          <a:xfrm>
            <a:off x="8191052" y="3146611"/>
            <a:ext cx="188258" cy="17929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732080" y="3146611"/>
            <a:ext cx="188258" cy="17929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8985322" y="3146611"/>
            <a:ext cx="188258" cy="1792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>
            <a:off x="7815164" y="3700804"/>
            <a:ext cx="2528047" cy="860615"/>
          </a:xfrm>
          <a:custGeom>
            <a:avLst/>
            <a:gdLst>
              <a:gd name="connsiteX0" fmla="*/ 0 w 2519082"/>
              <a:gd name="connsiteY0" fmla="*/ 851662 h 1039921"/>
              <a:gd name="connsiteX1" fmla="*/ 1371600 w 2519082"/>
              <a:gd name="connsiteY1" fmla="*/ 15 h 1039921"/>
              <a:gd name="connsiteX2" fmla="*/ 2196353 w 2519082"/>
              <a:gd name="connsiteY2" fmla="*/ 869591 h 1039921"/>
              <a:gd name="connsiteX3" fmla="*/ 2519082 w 2519082"/>
              <a:gd name="connsiteY3" fmla="*/ 1039921 h 1039921"/>
              <a:gd name="connsiteX0" fmla="*/ 0 w 2519082"/>
              <a:gd name="connsiteY0" fmla="*/ 851661 h 1039920"/>
              <a:gd name="connsiteX1" fmla="*/ 1371600 w 2519082"/>
              <a:gd name="connsiteY1" fmla="*/ 14 h 1039920"/>
              <a:gd name="connsiteX2" fmla="*/ 2196353 w 2519082"/>
              <a:gd name="connsiteY2" fmla="*/ 869590 h 1039920"/>
              <a:gd name="connsiteX3" fmla="*/ 2519082 w 2519082"/>
              <a:gd name="connsiteY3" fmla="*/ 1039920 h 1039920"/>
              <a:gd name="connsiteX0" fmla="*/ 0 w 2519082"/>
              <a:gd name="connsiteY0" fmla="*/ 851656 h 1039915"/>
              <a:gd name="connsiteX1" fmla="*/ 1371600 w 2519082"/>
              <a:gd name="connsiteY1" fmla="*/ 9 h 1039915"/>
              <a:gd name="connsiteX2" fmla="*/ 2196353 w 2519082"/>
              <a:gd name="connsiteY2" fmla="*/ 869585 h 1039915"/>
              <a:gd name="connsiteX3" fmla="*/ 2519082 w 2519082"/>
              <a:gd name="connsiteY3" fmla="*/ 1039915 h 1039915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28047"/>
              <a:gd name="connsiteY0" fmla="*/ 851650 h 860615"/>
              <a:gd name="connsiteX1" fmla="*/ 1371600 w 2528047"/>
              <a:gd name="connsiteY1" fmla="*/ 3 h 860615"/>
              <a:gd name="connsiteX2" fmla="*/ 2528047 w 2528047"/>
              <a:gd name="connsiteY2" fmla="*/ 860615 h 860615"/>
              <a:gd name="connsiteX0" fmla="*/ 0 w 2528047"/>
              <a:gd name="connsiteY0" fmla="*/ 851650 h 860615"/>
              <a:gd name="connsiteX1" fmla="*/ 1264023 w 2528047"/>
              <a:gd name="connsiteY1" fmla="*/ 3 h 860615"/>
              <a:gd name="connsiteX2" fmla="*/ 2528047 w 2528047"/>
              <a:gd name="connsiteY2" fmla="*/ 860615 h 86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8047" h="860615">
                <a:moveTo>
                  <a:pt x="0" y="851650"/>
                </a:moveTo>
                <a:cubicBezTo>
                  <a:pt x="673098" y="827745"/>
                  <a:pt x="842682" y="-1491"/>
                  <a:pt x="1264023" y="3"/>
                </a:cubicBezTo>
                <a:cubicBezTo>
                  <a:pt x="1685364" y="1497"/>
                  <a:pt x="2154517" y="859121"/>
                  <a:pt x="2528047" y="8606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 18"/>
          <p:cNvSpPr/>
          <p:nvPr/>
        </p:nvSpPr>
        <p:spPr>
          <a:xfrm>
            <a:off x="8731624" y="3701303"/>
            <a:ext cx="717176" cy="843803"/>
          </a:xfrm>
          <a:custGeom>
            <a:avLst/>
            <a:gdLst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591670 w 717176"/>
              <a:gd name="connsiteY5" fmla="*/ 62753 h 824753"/>
              <a:gd name="connsiteX6" fmla="*/ 672352 w 717176"/>
              <a:gd name="connsiteY6" fmla="*/ 125506 h 824753"/>
              <a:gd name="connsiteX7" fmla="*/ 699247 w 717176"/>
              <a:gd name="connsiteY7" fmla="*/ 152400 h 824753"/>
              <a:gd name="connsiteX8" fmla="*/ 717176 w 717176"/>
              <a:gd name="connsiteY8" fmla="*/ 806823 h 824753"/>
              <a:gd name="connsiteX9" fmla="*/ 0 w 717176"/>
              <a:gd name="connsiteY9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26664 w 717176"/>
              <a:gd name="connsiteY5" fmla="*/ 3922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55239 w 717176"/>
              <a:gd name="connsiteY5" fmla="*/ 8685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43803 h 843803"/>
              <a:gd name="connsiteX1" fmla="*/ 0 w 717176"/>
              <a:gd name="connsiteY1" fmla="*/ 198344 h 843803"/>
              <a:gd name="connsiteX2" fmla="*/ 161364 w 717176"/>
              <a:gd name="connsiteY2" fmla="*/ 54909 h 843803"/>
              <a:gd name="connsiteX3" fmla="*/ 268941 w 717176"/>
              <a:gd name="connsiteY3" fmla="*/ 19050 h 843803"/>
              <a:gd name="connsiteX4" fmla="*/ 363630 w 717176"/>
              <a:gd name="connsiteY4" fmla="*/ 0 h 843803"/>
              <a:gd name="connsiteX5" fmla="*/ 455239 w 717176"/>
              <a:gd name="connsiteY5" fmla="*/ 27735 h 843803"/>
              <a:gd name="connsiteX6" fmla="*/ 591670 w 717176"/>
              <a:gd name="connsiteY6" fmla="*/ 81803 h 843803"/>
              <a:gd name="connsiteX7" fmla="*/ 672352 w 717176"/>
              <a:gd name="connsiteY7" fmla="*/ 144556 h 843803"/>
              <a:gd name="connsiteX8" fmla="*/ 699247 w 717176"/>
              <a:gd name="connsiteY8" fmla="*/ 171450 h 843803"/>
              <a:gd name="connsiteX9" fmla="*/ 717176 w 717176"/>
              <a:gd name="connsiteY9" fmla="*/ 825873 h 843803"/>
              <a:gd name="connsiteX10" fmla="*/ 0 w 717176"/>
              <a:gd name="connsiteY10" fmla="*/ 843803 h 84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7176" h="843803">
                <a:moveTo>
                  <a:pt x="0" y="843803"/>
                </a:moveTo>
                <a:lnTo>
                  <a:pt x="0" y="198344"/>
                </a:lnTo>
                <a:lnTo>
                  <a:pt x="161364" y="54909"/>
                </a:lnTo>
                <a:lnTo>
                  <a:pt x="268941" y="19050"/>
                </a:lnTo>
                <a:lnTo>
                  <a:pt x="363630" y="0"/>
                </a:lnTo>
                <a:lnTo>
                  <a:pt x="455239" y="27735"/>
                </a:lnTo>
                <a:lnTo>
                  <a:pt x="591670" y="81803"/>
                </a:lnTo>
                <a:lnTo>
                  <a:pt x="672352" y="144556"/>
                </a:lnTo>
                <a:lnTo>
                  <a:pt x="699247" y="171450"/>
                </a:lnTo>
                <a:lnTo>
                  <a:pt x="717176" y="825873"/>
                </a:lnTo>
                <a:lnTo>
                  <a:pt x="0" y="8438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34423" y="4838613"/>
                <a:ext cx="2824043" cy="80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423" y="4838613"/>
                <a:ext cx="2824043" cy="803682"/>
              </a:xfrm>
              <a:prstGeom prst="rect">
                <a:avLst/>
              </a:prstGeom>
              <a:blipFill rotWithShape="0">
                <a:blip r:embed="rId6"/>
                <a:stretch>
                  <a:fillRect l="-5184" t="-106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4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Quantique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28918" y="3128682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17176" y="3218329"/>
            <a:ext cx="528917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1763" y="3316941"/>
                <a:ext cx="869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63" y="3316941"/>
                <a:ext cx="86908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22951"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87799" y="2833327"/>
                <a:ext cx="38767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i="1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CA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99" y="2833327"/>
                <a:ext cx="387670" cy="402931"/>
              </a:xfrm>
              <a:prstGeom prst="rect">
                <a:avLst/>
              </a:prstGeom>
              <a:blipFill rotWithShape="0">
                <a:blip r:embed="rId5"/>
                <a:stretch>
                  <a:fillRect t="-24242" r="-34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8489576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8758517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9224679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9472104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825753" y="27421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???</a:t>
            </a:r>
          </a:p>
        </p:txBody>
      </p:sp>
      <p:sp>
        <p:nvSpPr>
          <p:cNvPr id="15" name="Oval 14"/>
          <p:cNvSpPr/>
          <p:nvPr/>
        </p:nvSpPr>
        <p:spPr>
          <a:xfrm>
            <a:off x="8191052" y="3146611"/>
            <a:ext cx="188258" cy="17929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732080" y="3146611"/>
            <a:ext cx="188258" cy="17929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8985322" y="3146611"/>
            <a:ext cx="188258" cy="1792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>
            <a:off x="7815164" y="3717474"/>
            <a:ext cx="2528047" cy="843946"/>
          </a:xfrm>
          <a:custGeom>
            <a:avLst/>
            <a:gdLst>
              <a:gd name="connsiteX0" fmla="*/ 0 w 2519082"/>
              <a:gd name="connsiteY0" fmla="*/ 851662 h 1039921"/>
              <a:gd name="connsiteX1" fmla="*/ 1371600 w 2519082"/>
              <a:gd name="connsiteY1" fmla="*/ 15 h 1039921"/>
              <a:gd name="connsiteX2" fmla="*/ 2196353 w 2519082"/>
              <a:gd name="connsiteY2" fmla="*/ 869591 h 1039921"/>
              <a:gd name="connsiteX3" fmla="*/ 2519082 w 2519082"/>
              <a:gd name="connsiteY3" fmla="*/ 1039921 h 1039921"/>
              <a:gd name="connsiteX0" fmla="*/ 0 w 2519082"/>
              <a:gd name="connsiteY0" fmla="*/ 851661 h 1039920"/>
              <a:gd name="connsiteX1" fmla="*/ 1371600 w 2519082"/>
              <a:gd name="connsiteY1" fmla="*/ 14 h 1039920"/>
              <a:gd name="connsiteX2" fmla="*/ 2196353 w 2519082"/>
              <a:gd name="connsiteY2" fmla="*/ 869590 h 1039920"/>
              <a:gd name="connsiteX3" fmla="*/ 2519082 w 2519082"/>
              <a:gd name="connsiteY3" fmla="*/ 1039920 h 1039920"/>
              <a:gd name="connsiteX0" fmla="*/ 0 w 2519082"/>
              <a:gd name="connsiteY0" fmla="*/ 851656 h 1039915"/>
              <a:gd name="connsiteX1" fmla="*/ 1371600 w 2519082"/>
              <a:gd name="connsiteY1" fmla="*/ 9 h 1039915"/>
              <a:gd name="connsiteX2" fmla="*/ 2196353 w 2519082"/>
              <a:gd name="connsiteY2" fmla="*/ 869585 h 1039915"/>
              <a:gd name="connsiteX3" fmla="*/ 2519082 w 2519082"/>
              <a:gd name="connsiteY3" fmla="*/ 1039915 h 1039915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28047"/>
              <a:gd name="connsiteY0" fmla="*/ 851650 h 860615"/>
              <a:gd name="connsiteX1" fmla="*/ 1371600 w 2528047"/>
              <a:gd name="connsiteY1" fmla="*/ 3 h 860615"/>
              <a:gd name="connsiteX2" fmla="*/ 2528047 w 2528047"/>
              <a:gd name="connsiteY2" fmla="*/ 860615 h 860615"/>
              <a:gd name="connsiteX0" fmla="*/ 0 w 2528047"/>
              <a:gd name="connsiteY0" fmla="*/ 851650 h 860615"/>
              <a:gd name="connsiteX1" fmla="*/ 1264023 w 2528047"/>
              <a:gd name="connsiteY1" fmla="*/ 3 h 860615"/>
              <a:gd name="connsiteX2" fmla="*/ 2528047 w 2528047"/>
              <a:gd name="connsiteY2" fmla="*/ 860615 h 860615"/>
              <a:gd name="connsiteX0" fmla="*/ 0 w 2528047"/>
              <a:gd name="connsiteY0" fmla="*/ 834981 h 843946"/>
              <a:gd name="connsiteX1" fmla="*/ 1773610 w 2528047"/>
              <a:gd name="connsiteY1" fmla="*/ 3 h 843946"/>
              <a:gd name="connsiteX2" fmla="*/ 2528047 w 2528047"/>
              <a:gd name="connsiteY2" fmla="*/ 843946 h 84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8047" h="843946">
                <a:moveTo>
                  <a:pt x="0" y="834981"/>
                </a:moveTo>
                <a:cubicBezTo>
                  <a:pt x="673098" y="811076"/>
                  <a:pt x="1352269" y="-1491"/>
                  <a:pt x="1773610" y="3"/>
                </a:cubicBezTo>
                <a:cubicBezTo>
                  <a:pt x="2194951" y="1497"/>
                  <a:pt x="2154517" y="842452"/>
                  <a:pt x="2528047" y="8439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34423" y="4838613"/>
                <a:ext cx="2824043" cy="80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423" y="4838613"/>
                <a:ext cx="2824043" cy="803682"/>
              </a:xfrm>
              <a:prstGeom prst="rect">
                <a:avLst/>
              </a:prstGeom>
              <a:blipFill rotWithShape="0">
                <a:blip r:embed="rId6"/>
                <a:stretch>
                  <a:fillRect l="-5184" t="-106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5103" y="4589221"/>
                <a:ext cx="24247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 err="1">
                    <a:latin typeface="Cambria Math" panose="02040503050406030204" pitchFamily="18" charset="0"/>
                  </a:rPr>
                  <a:t>Équation</a:t>
                </a:r>
                <a:r>
                  <a:rPr lang="en-CA" b="0" i="1" dirty="0">
                    <a:latin typeface="Cambria Math" panose="02040503050406030204" pitchFamily="18" charset="0"/>
                  </a:rPr>
                  <a:t>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=∑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03" y="4589221"/>
                <a:ext cx="2424703" cy="553998"/>
              </a:xfrm>
              <a:prstGeom prst="rect">
                <a:avLst/>
              </a:prstGeom>
              <a:blipFill rotWithShape="0">
                <a:blip r:embed="rId7"/>
                <a:stretch>
                  <a:fillRect l="-5779" t="-15385" r="-5779" b="-164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8729242" y="3753692"/>
            <a:ext cx="719557" cy="791415"/>
          </a:xfrm>
          <a:custGeom>
            <a:avLst/>
            <a:gdLst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591670 w 717176"/>
              <a:gd name="connsiteY5" fmla="*/ 62753 h 824753"/>
              <a:gd name="connsiteX6" fmla="*/ 672352 w 717176"/>
              <a:gd name="connsiteY6" fmla="*/ 125506 h 824753"/>
              <a:gd name="connsiteX7" fmla="*/ 699247 w 717176"/>
              <a:gd name="connsiteY7" fmla="*/ 152400 h 824753"/>
              <a:gd name="connsiteX8" fmla="*/ 717176 w 717176"/>
              <a:gd name="connsiteY8" fmla="*/ 806823 h 824753"/>
              <a:gd name="connsiteX9" fmla="*/ 0 w 717176"/>
              <a:gd name="connsiteY9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26664 w 717176"/>
              <a:gd name="connsiteY5" fmla="*/ 3922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55239 w 717176"/>
              <a:gd name="connsiteY5" fmla="*/ 8685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43803 h 843803"/>
              <a:gd name="connsiteX1" fmla="*/ 0 w 717176"/>
              <a:gd name="connsiteY1" fmla="*/ 198344 h 843803"/>
              <a:gd name="connsiteX2" fmla="*/ 161364 w 717176"/>
              <a:gd name="connsiteY2" fmla="*/ 54909 h 843803"/>
              <a:gd name="connsiteX3" fmla="*/ 268941 w 717176"/>
              <a:gd name="connsiteY3" fmla="*/ 19050 h 843803"/>
              <a:gd name="connsiteX4" fmla="*/ 363630 w 717176"/>
              <a:gd name="connsiteY4" fmla="*/ 0 h 843803"/>
              <a:gd name="connsiteX5" fmla="*/ 455239 w 717176"/>
              <a:gd name="connsiteY5" fmla="*/ 27735 h 843803"/>
              <a:gd name="connsiteX6" fmla="*/ 591670 w 717176"/>
              <a:gd name="connsiteY6" fmla="*/ 81803 h 843803"/>
              <a:gd name="connsiteX7" fmla="*/ 672352 w 717176"/>
              <a:gd name="connsiteY7" fmla="*/ 144556 h 843803"/>
              <a:gd name="connsiteX8" fmla="*/ 699247 w 717176"/>
              <a:gd name="connsiteY8" fmla="*/ 171450 h 843803"/>
              <a:gd name="connsiteX9" fmla="*/ 717176 w 717176"/>
              <a:gd name="connsiteY9" fmla="*/ 825873 h 843803"/>
              <a:gd name="connsiteX10" fmla="*/ 0 w 717176"/>
              <a:gd name="connsiteY10" fmla="*/ 843803 h 843803"/>
              <a:gd name="connsiteX0" fmla="*/ 2381 w 719557"/>
              <a:gd name="connsiteY0" fmla="*/ 843803 h 843803"/>
              <a:gd name="connsiteX1" fmla="*/ 0 w 719557"/>
              <a:gd name="connsiteY1" fmla="*/ 469806 h 843803"/>
              <a:gd name="connsiteX2" fmla="*/ 163745 w 719557"/>
              <a:gd name="connsiteY2" fmla="*/ 54909 h 843803"/>
              <a:gd name="connsiteX3" fmla="*/ 271322 w 719557"/>
              <a:gd name="connsiteY3" fmla="*/ 19050 h 843803"/>
              <a:gd name="connsiteX4" fmla="*/ 366011 w 719557"/>
              <a:gd name="connsiteY4" fmla="*/ 0 h 843803"/>
              <a:gd name="connsiteX5" fmla="*/ 457620 w 719557"/>
              <a:gd name="connsiteY5" fmla="*/ 27735 h 843803"/>
              <a:gd name="connsiteX6" fmla="*/ 594051 w 719557"/>
              <a:gd name="connsiteY6" fmla="*/ 81803 h 843803"/>
              <a:gd name="connsiteX7" fmla="*/ 674733 w 719557"/>
              <a:gd name="connsiteY7" fmla="*/ 144556 h 843803"/>
              <a:gd name="connsiteX8" fmla="*/ 701628 w 719557"/>
              <a:gd name="connsiteY8" fmla="*/ 171450 h 843803"/>
              <a:gd name="connsiteX9" fmla="*/ 719557 w 719557"/>
              <a:gd name="connsiteY9" fmla="*/ 825873 h 843803"/>
              <a:gd name="connsiteX10" fmla="*/ 2381 w 719557"/>
              <a:gd name="connsiteY10" fmla="*/ 843803 h 843803"/>
              <a:gd name="connsiteX0" fmla="*/ 2381 w 719557"/>
              <a:gd name="connsiteY0" fmla="*/ 843803 h 843803"/>
              <a:gd name="connsiteX1" fmla="*/ 0 w 719557"/>
              <a:gd name="connsiteY1" fmla="*/ 469806 h 843803"/>
              <a:gd name="connsiteX2" fmla="*/ 235182 w 719557"/>
              <a:gd name="connsiteY2" fmla="*/ 304941 h 843803"/>
              <a:gd name="connsiteX3" fmla="*/ 271322 w 719557"/>
              <a:gd name="connsiteY3" fmla="*/ 19050 h 843803"/>
              <a:gd name="connsiteX4" fmla="*/ 366011 w 719557"/>
              <a:gd name="connsiteY4" fmla="*/ 0 h 843803"/>
              <a:gd name="connsiteX5" fmla="*/ 457620 w 719557"/>
              <a:gd name="connsiteY5" fmla="*/ 27735 h 843803"/>
              <a:gd name="connsiteX6" fmla="*/ 594051 w 719557"/>
              <a:gd name="connsiteY6" fmla="*/ 81803 h 843803"/>
              <a:gd name="connsiteX7" fmla="*/ 674733 w 719557"/>
              <a:gd name="connsiteY7" fmla="*/ 144556 h 843803"/>
              <a:gd name="connsiteX8" fmla="*/ 701628 w 719557"/>
              <a:gd name="connsiteY8" fmla="*/ 171450 h 843803"/>
              <a:gd name="connsiteX9" fmla="*/ 719557 w 719557"/>
              <a:gd name="connsiteY9" fmla="*/ 825873 h 843803"/>
              <a:gd name="connsiteX10" fmla="*/ 2381 w 719557"/>
              <a:gd name="connsiteY10" fmla="*/ 843803 h 843803"/>
              <a:gd name="connsiteX0" fmla="*/ 2381 w 719557"/>
              <a:gd name="connsiteY0" fmla="*/ 843803 h 843803"/>
              <a:gd name="connsiteX1" fmla="*/ 0 w 719557"/>
              <a:gd name="connsiteY1" fmla="*/ 469806 h 843803"/>
              <a:gd name="connsiteX2" fmla="*/ 235182 w 719557"/>
              <a:gd name="connsiteY2" fmla="*/ 304941 h 843803"/>
              <a:gd name="connsiteX3" fmla="*/ 373715 w 719557"/>
              <a:gd name="connsiteY3" fmla="*/ 257175 h 843803"/>
              <a:gd name="connsiteX4" fmla="*/ 366011 w 719557"/>
              <a:gd name="connsiteY4" fmla="*/ 0 h 843803"/>
              <a:gd name="connsiteX5" fmla="*/ 457620 w 719557"/>
              <a:gd name="connsiteY5" fmla="*/ 27735 h 843803"/>
              <a:gd name="connsiteX6" fmla="*/ 594051 w 719557"/>
              <a:gd name="connsiteY6" fmla="*/ 81803 h 843803"/>
              <a:gd name="connsiteX7" fmla="*/ 674733 w 719557"/>
              <a:gd name="connsiteY7" fmla="*/ 144556 h 843803"/>
              <a:gd name="connsiteX8" fmla="*/ 701628 w 719557"/>
              <a:gd name="connsiteY8" fmla="*/ 171450 h 843803"/>
              <a:gd name="connsiteX9" fmla="*/ 719557 w 719557"/>
              <a:gd name="connsiteY9" fmla="*/ 825873 h 843803"/>
              <a:gd name="connsiteX10" fmla="*/ 2381 w 719557"/>
              <a:gd name="connsiteY10" fmla="*/ 843803 h 843803"/>
              <a:gd name="connsiteX0" fmla="*/ 2381 w 719557"/>
              <a:gd name="connsiteY0" fmla="*/ 816068 h 816068"/>
              <a:gd name="connsiteX1" fmla="*/ 0 w 719557"/>
              <a:gd name="connsiteY1" fmla="*/ 442071 h 816068"/>
              <a:gd name="connsiteX2" fmla="*/ 235182 w 719557"/>
              <a:gd name="connsiteY2" fmla="*/ 277206 h 816068"/>
              <a:gd name="connsiteX3" fmla="*/ 373715 w 719557"/>
              <a:gd name="connsiteY3" fmla="*/ 229440 h 816068"/>
              <a:gd name="connsiteX4" fmla="*/ 525554 w 719557"/>
              <a:gd name="connsiteY4" fmla="*/ 227059 h 816068"/>
              <a:gd name="connsiteX5" fmla="*/ 457620 w 719557"/>
              <a:gd name="connsiteY5" fmla="*/ 0 h 816068"/>
              <a:gd name="connsiteX6" fmla="*/ 594051 w 719557"/>
              <a:gd name="connsiteY6" fmla="*/ 54068 h 816068"/>
              <a:gd name="connsiteX7" fmla="*/ 674733 w 719557"/>
              <a:gd name="connsiteY7" fmla="*/ 116821 h 816068"/>
              <a:gd name="connsiteX8" fmla="*/ 701628 w 719557"/>
              <a:gd name="connsiteY8" fmla="*/ 143715 h 816068"/>
              <a:gd name="connsiteX9" fmla="*/ 719557 w 719557"/>
              <a:gd name="connsiteY9" fmla="*/ 798138 h 816068"/>
              <a:gd name="connsiteX10" fmla="*/ 2381 w 719557"/>
              <a:gd name="connsiteY10" fmla="*/ 816068 h 816068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73715 w 719557"/>
              <a:gd name="connsiteY3" fmla="*/ 175372 h 762000"/>
              <a:gd name="connsiteX4" fmla="*/ 525554 w 719557"/>
              <a:gd name="connsiteY4" fmla="*/ 172991 h 762000"/>
              <a:gd name="connsiteX5" fmla="*/ 562395 w 719557"/>
              <a:gd name="connsiteY5" fmla="*/ 48325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525554 w 719557"/>
              <a:gd name="connsiteY4" fmla="*/ 172991 h 762000"/>
              <a:gd name="connsiteX5" fmla="*/ 562395 w 719557"/>
              <a:gd name="connsiteY5" fmla="*/ 48325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470785 w 719557"/>
              <a:gd name="connsiteY4" fmla="*/ 87266 h 762000"/>
              <a:gd name="connsiteX5" fmla="*/ 562395 w 719557"/>
              <a:gd name="connsiteY5" fmla="*/ 48325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470785 w 719557"/>
              <a:gd name="connsiteY4" fmla="*/ 87266 h 762000"/>
              <a:gd name="connsiteX5" fmla="*/ 552870 w 719557"/>
              <a:gd name="connsiteY5" fmla="*/ 36419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470785 w 719557"/>
              <a:gd name="connsiteY4" fmla="*/ 87266 h 762000"/>
              <a:gd name="connsiteX5" fmla="*/ 552870 w 719557"/>
              <a:gd name="connsiteY5" fmla="*/ 36419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468404 w 719557"/>
              <a:gd name="connsiteY4" fmla="*/ 80122 h 762000"/>
              <a:gd name="connsiteX5" fmla="*/ 552870 w 719557"/>
              <a:gd name="connsiteY5" fmla="*/ 36419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57237 h 757237"/>
              <a:gd name="connsiteX1" fmla="*/ 0 w 719557"/>
              <a:gd name="connsiteY1" fmla="*/ 383240 h 757237"/>
              <a:gd name="connsiteX2" fmla="*/ 235182 w 719557"/>
              <a:gd name="connsiteY2" fmla="*/ 218375 h 757237"/>
              <a:gd name="connsiteX3" fmla="*/ 368952 w 719557"/>
              <a:gd name="connsiteY3" fmla="*/ 142034 h 757237"/>
              <a:gd name="connsiteX4" fmla="*/ 468404 w 719557"/>
              <a:gd name="connsiteY4" fmla="*/ 75359 h 757237"/>
              <a:gd name="connsiteX5" fmla="*/ 552870 w 719557"/>
              <a:gd name="connsiteY5" fmla="*/ 31656 h 757237"/>
              <a:gd name="connsiteX6" fmla="*/ 603576 w 719557"/>
              <a:gd name="connsiteY6" fmla="*/ 0 h 757237"/>
              <a:gd name="connsiteX7" fmla="*/ 674733 w 719557"/>
              <a:gd name="connsiteY7" fmla="*/ 57990 h 757237"/>
              <a:gd name="connsiteX8" fmla="*/ 701628 w 719557"/>
              <a:gd name="connsiteY8" fmla="*/ 84884 h 757237"/>
              <a:gd name="connsiteX9" fmla="*/ 719557 w 719557"/>
              <a:gd name="connsiteY9" fmla="*/ 739307 h 757237"/>
              <a:gd name="connsiteX10" fmla="*/ 2381 w 719557"/>
              <a:gd name="connsiteY10" fmla="*/ 757237 h 757237"/>
              <a:gd name="connsiteX0" fmla="*/ 2381 w 719557"/>
              <a:gd name="connsiteY0" fmla="*/ 791415 h 791415"/>
              <a:gd name="connsiteX1" fmla="*/ 0 w 719557"/>
              <a:gd name="connsiteY1" fmla="*/ 417418 h 791415"/>
              <a:gd name="connsiteX2" fmla="*/ 235182 w 719557"/>
              <a:gd name="connsiteY2" fmla="*/ 252553 h 791415"/>
              <a:gd name="connsiteX3" fmla="*/ 368952 w 719557"/>
              <a:gd name="connsiteY3" fmla="*/ 176212 h 791415"/>
              <a:gd name="connsiteX4" fmla="*/ 468404 w 719557"/>
              <a:gd name="connsiteY4" fmla="*/ 109537 h 791415"/>
              <a:gd name="connsiteX5" fmla="*/ 552870 w 719557"/>
              <a:gd name="connsiteY5" fmla="*/ 65834 h 791415"/>
              <a:gd name="connsiteX6" fmla="*/ 603576 w 719557"/>
              <a:gd name="connsiteY6" fmla="*/ 34178 h 791415"/>
              <a:gd name="connsiteX7" fmla="*/ 674733 w 719557"/>
              <a:gd name="connsiteY7" fmla="*/ 92168 h 791415"/>
              <a:gd name="connsiteX8" fmla="*/ 704009 w 719557"/>
              <a:gd name="connsiteY8" fmla="*/ 0 h 791415"/>
              <a:gd name="connsiteX9" fmla="*/ 719557 w 719557"/>
              <a:gd name="connsiteY9" fmla="*/ 773485 h 791415"/>
              <a:gd name="connsiteX10" fmla="*/ 2381 w 719557"/>
              <a:gd name="connsiteY10" fmla="*/ 791415 h 791415"/>
              <a:gd name="connsiteX0" fmla="*/ 2381 w 719557"/>
              <a:gd name="connsiteY0" fmla="*/ 791415 h 791415"/>
              <a:gd name="connsiteX1" fmla="*/ 0 w 719557"/>
              <a:gd name="connsiteY1" fmla="*/ 417418 h 791415"/>
              <a:gd name="connsiteX2" fmla="*/ 235182 w 719557"/>
              <a:gd name="connsiteY2" fmla="*/ 252553 h 791415"/>
              <a:gd name="connsiteX3" fmla="*/ 368952 w 719557"/>
              <a:gd name="connsiteY3" fmla="*/ 176212 h 791415"/>
              <a:gd name="connsiteX4" fmla="*/ 468404 w 719557"/>
              <a:gd name="connsiteY4" fmla="*/ 109537 h 791415"/>
              <a:gd name="connsiteX5" fmla="*/ 552870 w 719557"/>
              <a:gd name="connsiteY5" fmla="*/ 65834 h 791415"/>
              <a:gd name="connsiteX6" fmla="*/ 603576 w 719557"/>
              <a:gd name="connsiteY6" fmla="*/ 34178 h 791415"/>
              <a:gd name="connsiteX7" fmla="*/ 653301 w 719557"/>
              <a:gd name="connsiteY7" fmla="*/ 8825 h 791415"/>
              <a:gd name="connsiteX8" fmla="*/ 704009 w 719557"/>
              <a:gd name="connsiteY8" fmla="*/ 0 h 791415"/>
              <a:gd name="connsiteX9" fmla="*/ 719557 w 719557"/>
              <a:gd name="connsiteY9" fmla="*/ 773485 h 791415"/>
              <a:gd name="connsiteX10" fmla="*/ 2381 w 719557"/>
              <a:gd name="connsiteY10" fmla="*/ 791415 h 791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9557" h="791415">
                <a:moveTo>
                  <a:pt x="2381" y="791415"/>
                </a:moveTo>
                <a:cubicBezTo>
                  <a:pt x="1587" y="666749"/>
                  <a:pt x="794" y="542084"/>
                  <a:pt x="0" y="417418"/>
                </a:cubicBezTo>
                <a:lnTo>
                  <a:pt x="235182" y="252553"/>
                </a:lnTo>
                <a:lnTo>
                  <a:pt x="368952" y="176212"/>
                </a:lnTo>
                <a:lnTo>
                  <a:pt x="468404" y="109537"/>
                </a:lnTo>
                <a:cubicBezTo>
                  <a:pt x="495766" y="92588"/>
                  <a:pt x="518364" y="80402"/>
                  <a:pt x="552870" y="65834"/>
                </a:cubicBezTo>
                <a:lnTo>
                  <a:pt x="603576" y="34178"/>
                </a:lnTo>
                <a:lnTo>
                  <a:pt x="653301" y="8825"/>
                </a:lnTo>
                <a:lnTo>
                  <a:pt x="704009" y="0"/>
                </a:lnTo>
                <a:lnTo>
                  <a:pt x="719557" y="773485"/>
                </a:lnTo>
                <a:lnTo>
                  <a:pt x="2381" y="79141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31342824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113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  Chapitre 1 : Introduction Classique vs Quantique</vt:lpstr>
      <vt:lpstr>Classique                 Vs               Quantique</vt:lpstr>
      <vt:lpstr>Classique                 Vs               Quantique</vt:lpstr>
      <vt:lpstr>Classique                 Vs               Quantique</vt:lpstr>
      <vt:lpstr>Classique                 Vs               Quantique</vt:lpstr>
      <vt:lpstr>Classique                 Vs               Quantique</vt:lpstr>
      <vt:lpstr>Classique                 Vs               Quantique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Révision 1.1 Revue sur les dérivés de fonctions</dc:title>
  <dc:creator>François Dion</dc:creator>
  <cp:lastModifiedBy>François Dion</cp:lastModifiedBy>
  <cp:revision>22</cp:revision>
  <dcterms:created xsi:type="dcterms:W3CDTF">2020-01-06T02:35:13Z</dcterms:created>
  <dcterms:modified xsi:type="dcterms:W3CDTF">2020-01-14T03:07:11Z</dcterms:modified>
</cp:coreProperties>
</file>