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6" r:id="rId5"/>
    <p:sldId id="265" r:id="rId6"/>
    <p:sldId id="302" r:id="rId7"/>
    <p:sldId id="303" r:id="rId8"/>
    <p:sldId id="304" r:id="rId9"/>
    <p:sldId id="305" r:id="rId10"/>
    <p:sldId id="306" r:id="rId11"/>
    <p:sldId id="307" r:id="rId12"/>
    <p:sldId id="276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E095-489F-4617-9992-5D60F1A341D1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5C1A-20A1-435D-B6BB-478D67D521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822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E095-489F-4617-9992-5D60F1A341D1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5C1A-20A1-435D-B6BB-478D67D521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21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E095-489F-4617-9992-5D60F1A341D1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5C1A-20A1-435D-B6BB-478D67D521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46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E095-489F-4617-9992-5D60F1A341D1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5C1A-20A1-435D-B6BB-478D67D521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83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E095-489F-4617-9992-5D60F1A341D1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5C1A-20A1-435D-B6BB-478D67D521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06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E095-489F-4617-9992-5D60F1A341D1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5C1A-20A1-435D-B6BB-478D67D521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321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E095-489F-4617-9992-5D60F1A341D1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5C1A-20A1-435D-B6BB-478D67D521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57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E095-489F-4617-9992-5D60F1A341D1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5C1A-20A1-435D-B6BB-478D67D521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019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E095-489F-4617-9992-5D60F1A341D1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5C1A-20A1-435D-B6BB-478D67D521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14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E095-489F-4617-9992-5D60F1A341D1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5C1A-20A1-435D-B6BB-478D67D521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92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E095-489F-4617-9992-5D60F1A341D1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5C1A-20A1-435D-B6BB-478D67D521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06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6E095-489F-4617-9992-5D60F1A341D1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65C1A-20A1-435D-B6BB-478D67D521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16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4.png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Solutionnaire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 err="1"/>
              <a:t>Problème</a:t>
            </a:r>
            <a:r>
              <a:rPr lang="en-CA" dirty="0"/>
              <a:t> 1.1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CHIMIE QUANTIQUE</a:t>
            </a:r>
          </a:p>
        </p:txBody>
      </p:sp>
    </p:spTree>
    <p:extLst>
      <p:ext uri="{BB962C8B-B14F-4D97-AF65-F5344CB8AC3E}">
        <p14:creationId xmlns:p14="http://schemas.microsoft.com/office/powerpoint/2010/main" val="252591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77A82DBB-19E7-45BF-AA76-BAEC47131B69}"/>
                  </a:ext>
                </a:extLst>
              </p:cNvPr>
              <p:cNvSpPr/>
              <p:nvPr/>
            </p:nvSpPr>
            <p:spPr>
              <a:xfrm>
                <a:off x="2334264" y="79234"/>
                <a:ext cx="7844070" cy="938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A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p>
                        <m:sSupPr>
                          <m:ctrlPr>
                            <a:rPr lang="en-CA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,…)</m:t>
                      </m:r>
                      <m:f>
                        <m:fPr>
                          <m:ctrlP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/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77A82DBB-19E7-45BF-AA76-BAEC47131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264" y="79234"/>
                <a:ext cx="7844070" cy="938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EEF84A-FF4F-436D-8951-9133CD16486D}"/>
                  </a:ext>
                </a:extLst>
              </p:cNvPr>
              <p:cNvSpPr/>
              <p:nvPr/>
            </p:nvSpPr>
            <p:spPr>
              <a:xfrm>
                <a:off x="5348486" y="1017243"/>
                <a:ext cx="4829848" cy="899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,…)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EEF84A-FF4F-436D-8951-9133CD164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86" y="1017243"/>
                <a:ext cx="4829848" cy="899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DD7204-8023-46B1-A534-2A21B0799FC2}"/>
                  </a:ext>
                </a:extLst>
              </p:cNvPr>
              <p:cNvSpPr/>
              <p:nvPr/>
            </p:nvSpPr>
            <p:spPr>
              <a:xfrm>
                <a:off x="5348486" y="1956218"/>
                <a:ext cx="3991862" cy="7367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CA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DD7204-8023-46B1-A534-2A21B0799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86" y="1956218"/>
                <a:ext cx="3991862" cy="7367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1F8F12-0075-4F3E-8481-D78F022C04DE}"/>
                  </a:ext>
                </a:extLst>
              </p:cNvPr>
              <p:cNvSpPr/>
              <p:nvPr/>
            </p:nvSpPr>
            <p:spPr>
              <a:xfrm>
                <a:off x="5348486" y="2837888"/>
                <a:ext cx="33185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1F8F12-0075-4F3E-8481-D78F022C0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86" y="2837888"/>
                <a:ext cx="33185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374E774-862A-4F4F-9F79-BA9B95AF7E4B}"/>
                  </a:ext>
                </a:extLst>
              </p:cNvPr>
              <p:cNvSpPr/>
              <p:nvPr/>
            </p:nvSpPr>
            <p:spPr>
              <a:xfrm>
                <a:off x="2816512" y="4859596"/>
                <a:ext cx="6558975" cy="936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sSub>
                        <m:sSubPr>
                          <m:ctrlPr>
                            <a:rPr lang="en-CA" sz="28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CA" sz="28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>
                        <m:fPr>
                          <m:ctrlPr>
                            <a:rPr lang="en-CA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/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374E774-862A-4F4F-9F79-BA9B95AF7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512" y="4859596"/>
                <a:ext cx="6558975" cy="9361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D0C09DF-A6EB-43A3-B76B-3C463216E1EC}"/>
                  </a:ext>
                </a:extLst>
              </p:cNvPr>
              <p:cNvSpPr/>
              <p:nvPr/>
            </p:nvSpPr>
            <p:spPr>
              <a:xfrm>
                <a:off x="5348486" y="3496893"/>
                <a:ext cx="3203954" cy="534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D0C09DF-A6EB-43A3-B76B-3C463216E1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86" y="3496893"/>
                <a:ext cx="3203954" cy="5347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107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77A82DBB-19E7-45BF-AA76-BAEC47131B69}"/>
                  </a:ext>
                </a:extLst>
              </p:cNvPr>
              <p:cNvSpPr/>
              <p:nvPr/>
            </p:nvSpPr>
            <p:spPr>
              <a:xfrm>
                <a:off x="2334264" y="79234"/>
                <a:ext cx="7844070" cy="938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A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p>
                        <m:sSupPr>
                          <m:ctrlPr>
                            <a:rPr lang="en-CA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,…)</m:t>
                      </m:r>
                      <m:f>
                        <m:fPr>
                          <m:ctrlP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/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77A82DBB-19E7-45BF-AA76-BAEC47131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264" y="79234"/>
                <a:ext cx="7844070" cy="938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EEF84A-FF4F-436D-8951-9133CD16486D}"/>
                  </a:ext>
                </a:extLst>
              </p:cNvPr>
              <p:cNvSpPr/>
              <p:nvPr/>
            </p:nvSpPr>
            <p:spPr>
              <a:xfrm>
                <a:off x="5348486" y="1017243"/>
                <a:ext cx="4829848" cy="899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,…)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EEF84A-FF4F-436D-8951-9133CD164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86" y="1017243"/>
                <a:ext cx="4829848" cy="899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DD7204-8023-46B1-A534-2A21B0799FC2}"/>
                  </a:ext>
                </a:extLst>
              </p:cNvPr>
              <p:cNvSpPr/>
              <p:nvPr/>
            </p:nvSpPr>
            <p:spPr>
              <a:xfrm>
                <a:off x="5348486" y="1956218"/>
                <a:ext cx="3991862" cy="7367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CA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DD7204-8023-46B1-A534-2A21B0799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86" y="1956218"/>
                <a:ext cx="3991862" cy="7367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1F8F12-0075-4F3E-8481-D78F022C04DE}"/>
                  </a:ext>
                </a:extLst>
              </p:cNvPr>
              <p:cNvSpPr/>
              <p:nvPr/>
            </p:nvSpPr>
            <p:spPr>
              <a:xfrm>
                <a:off x="5348486" y="2837888"/>
                <a:ext cx="33185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1F8F12-0075-4F3E-8481-D78F022C0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86" y="2837888"/>
                <a:ext cx="33185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D0C09DF-A6EB-43A3-B76B-3C463216E1EC}"/>
                  </a:ext>
                </a:extLst>
              </p:cNvPr>
              <p:cNvSpPr/>
              <p:nvPr/>
            </p:nvSpPr>
            <p:spPr>
              <a:xfrm>
                <a:off x="5348486" y="3496893"/>
                <a:ext cx="3203954" cy="534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D0C09DF-A6EB-43A3-B76B-3C463216E1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86" y="3496893"/>
                <a:ext cx="3203954" cy="534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128230B-DED2-490D-9D98-B22384D75763}"/>
                  </a:ext>
                </a:extLst>
              </p:cNvPr>
              <p:cNvSpPr/>
              <p:nvPr/>
            </p:nvSpPr>
            <p:spPr>
              <a:xfrm>
                <a:off x="3017624" y="4213293"/>
                <a:ext cx="16428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128230B-DED2-490D-9D98-B22384D75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624" y="4213293"/>
                <a:ext cx="164288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106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77A82DBB-19E7-45BF-AA76-BAEC47131B69}"/>
                  </a:ext>
                </a:extLst>
              </p:cNvPr>
              <p:cNvSpPr/>
              <p:nvPr/>
            </p:nvSpPr>
            <p:spPr>
              <a:xfrm>
                <a:off x="2612065" y="2584309"/>
                <a:ext cx="6967869" cy="938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CA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sSub>
                        <m:sSubPr>
                          <m:ctrlPr>
                            <a:rPr lang="en-CA" sz="28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>
                        <m:fPr>
                          <m:ctrlP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/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77A82DBB-19E7-45BF-AA76-BAEC47131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065" y="2584309"/>
                <a:ext cx="6967869" cy="938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9BFBFED-7573-4F9D-9E5B-2E962CB08613}"/>
                  </a:ext>
                </a:extLst>
              </p:cNvPr>
              <p:cNvSpPr/>
              <p:nvPr/>
            </p:nvSpPr>
            <p:spPr>
              <a:xfrm>
                <a:off x="3017624" y="4213293"/>
                <a:ext cx="16428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9BFBFED-7573-4F9D-9E5B-2E962CB086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624" y="4213293"/>
                <a:ext cx="164288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362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E0DC-8E80-44D7-BB2B-51F7DD59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Problème</a:t>
            </a:r>
            <a:r>
              <a:rPr lang="en-CA" dirty="0"/>
              <a:t> 1.2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4C675-04FB-4DD9-B2A9-D2A1FD4BC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Enoncé:</a:t>
            </a:r>
          </a:p>
          <a:p>
            <a:pPr marL="0" indent="0">
              <a:buNone/>
            </a:pPr>
            <a:r>
              <a:rPr lang="fr-FR" dirty="0"/>
              <a:t>Vérifiez qu’une somme de fonctions d’ondes générales représentant des états stationnaires (</a:t>
            </a:r>
            <a:r>
              <a:rPr lang="fr-FR" dirty="0" err="1"/>
              <a:t>éq</a:t>
            </a:r>
            <a:r>
              <a:rPr lang="fr-FR" dirty="0"/>
              <a:t>. 1) est en effet une solution de l’équation de Schrödinger dépendante du temps (eq. 2)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/>
              <p:nvPr/>
            </p:nvSpPr>
            <p:spPr>
              <a:xfrm>
                <a:off x="4543266" y="4982029"/>
                <a:ext cx="3105466" cy="725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m:rPr>
                        <m:sty m:val="p"/>
                      </m:rPr>
                      <a:rPr lang="en-CA" sz="28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m:rPr>
                        <m:sty m:val="p"/>
                      </m:rPr>
                      <a:rPr lang="en-CA" sz="280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CA" sz="2800" dirty="0"/>
                  <a:t>      (2)</a:t>
                </a:r>
              </a:p>
            </p:txBody>
          </p:sp>
        </mc:Choice>
        <mc:Fallback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266" y="4982029"/>
                <a:ext cx="3105466" cy="725776"/>
              </a:xfrm>
              <a:prstGeom prst="rect">
                <a:avLst/>
              </a:prstGeom>
              <a:blipFill>
                <a:blip r:embed="rId2"/>
                <a:stretch>
                  <a:fillRect r="-3529" b="-109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!!!eq stat">
                <a:extLst>
                  <a:ext uri="{FF2B5EF4-FFF2-40B4-BE49-F238E27FC236}">
                    <a16:creationId xmlns:a16="http://schemas.microsoft.com/office/drawing/2014/main" id="{2BBC17A2-33A5-41D0-8C43-BF74D19FF5D3}"/>
                  </a:ext>
                </a:extLst>
              </p:cNvPr>
              <p:cNvSpPr/>
              <p:nvPr/>
            </p:nvSpPr>
            <p:spPr>
              <a:xfrm>
                <a:off x="2375686" y="3799149"/>
                <a:ext cx="7440627" cy="713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80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CA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,…)</m:t>
                        </m:r>
                      </m:e>
                    </m:nary>
                  </m:oMath>
                </a14:m>
                <a:r>
                  <a:rPr lang="en-CA" sz="2800" dirty="0"/>
                  <a:t>      (1)</a:t>
                </a:r>
              </a:p>
            </p:txBody>
          </p:sp>
        </mc:Choice>
        <mc:Fallback>
          <p:sp>
            <p:nvSpPr>
              <p:cNvPr id="8" name="!!!eq stat">
                <a:extLst>
                  <a:ext uri="{FF2B5EF4-FFF2-40B4-BE49-F238E27FC236}">
                    <a16:creationId xmlns:a16="http://schemas.microsoft.com/office/drawing/2014/main" id="{2BBC17A2-33A5-41D0-8C43-BF74D19FF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686" y="3799149"/>
                <a:ext cx="7440627" cy="713722"/>
              </a:xfrm>
              <a:prstGeom prst="rect">
                <a:avLst/>
              </a:prstGeom>
              <a:blipFill>
                <a:blip r:embed="rId3"/>
                <a:stretch>
                  <a:fillRect r="-738" b="-239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439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/>
              <p:nvPr/>
            </p:nvSpPr>
            <p:spPr>
              <a:xfrm>
                <a:off x="4352767" y="3429000"/>
                <a:ext cx="3105466" cy="725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280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280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CA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CA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m:rPr>
                        <m:sty m:val="p"/>
                      </m:rPr>
                      <a:rPr lang="en-CA" sz="280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CA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m:rPr>
                        <m:sty m:val="p"/>
                      </m:rPr>
                      <a:rPr lang="en-CA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CA" sz="2800" dirty="0">
                    <a:solidFill>
                      <a:srgbClr val="FF0000"/>
                    </a:solidFill>
                  </a:rPr>
                  <a:t>      </a:t>
                </a:r>
                <a:r>
                  <a:rPr lang="en-CA" sz="2800" dirty="0"/>
                  <a:t>(1)</a:t>
                </a:r>
              </a:p>
            </p:txBody>
          </p:sp>
        </mc:Choice>
        <mc:Fallback xmlns="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767" y="3429000"/>
                <a:ext cx="3105466" cy="725776"/>
              </a:xfrm>
              <a:prstGeom prst="rect">
                <a:avLst/>
              </a:prstGeom>
              <a:blipFill>
                <a:blip r:embed="rId2"/>
                <a:stretch>
                  <a:fillRect r="-3733" b="-100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!!!eq stat">
                <a:extLst>
                  <a:ext uri="{FF2B5EF4-FFF2-40B4-BE49-F238E27FC236}">
                    <a16:creationId xmlns:a16="http://schemas.microsoft.com/office/drawing/2014/main" id="{2BBC17A2-33A5-41D0-8C43-BF74D19FF5D3}"/>
                  </a:ext>
                </a:extLst>
              </p:cNvPr>
              <p:cNvSpPr/>
              <p:nvPr/>
            </p:nvSpPr>
            <p:spPr>
              <a:xfrm>
                <a:off x="2635181" y="5451371"/>
                <a:ext cx="7593169" cy="713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CA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,…)</m:t>
                        </m:r>
                      </m:e>
                    </m:nary>
                  </m:oMath>
                </a14:m>
                <a:r>
                  <a:rPr lang="en-CA" sz="2800" dirty="0">
                    <a:solidFill>
                      <a:schemeClr val="tx1"/>
                    </a:solidFill>
                  </a:rPr>
                  <a:t>      </a:t>
                </a:r>
                <a:r>
                  <a:rPr lang="en-CA" sz="2800" dirty="0"/>
                  <a:t>(2)</a:t>
                </a:r>
              </a:p>
            </p:txBody>
          </p:sp>
        </mc:Choice>
        <mc:Fallback xmlns="">
          <p:sp>
            <p:nvSpPr>
              <p:cNvPr id="8" name="!!!eq stat">
                <a:extLst>
                  <a:ext uri="{FF2B5EF4-FFF2-40B4-BE49-F238E27FC236}">
                    <a16:creationId xmlns:a16="http://schemas.microsoft.com/office/drawing/2014/main" id="{2BBC17A2-33A5-41D0-8C43-BF74D19FF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181" y="5451371"/>
                <a:ext cx="7593169" cy="713722"/>
              </a:xfrm>
              <a:prstGeom prst="rect">
                <a:avLst/>
              </a:prstGeom>
              <a:blipFill>
                <a:blip r:embed="rId3"/>
                <a:stretch>
                  <a:fillRect r="-722" b="-239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37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/>
              <p:nvPr/>
            </p:nvSpPr>
            <p:spPr>
              <a:xfrm>
                <a:off x="4205708" y="3429000"/>
                <a:ext cx="3399585" cy="725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m:rPr>
                        <m:sty m:val="p"/>
                      </m:rPr>
                      <a:rPr lang="en-CA" sz="280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m:rPr>
                        <m:sty m:val="p"/>
                      </m:rPr>
                      <a:rPr lang="en-CA" sz="2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CA" sz="2800" dirty="0"/>
                  <a:t>    (1)</a:t>
                </a:r>
              </a:p>
            </p:txBody>
          </p:sp>
        </mc:Choice>
        <mc:Fallback xmlns="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708" y="3429000"/>
                <a:ext cx="3399585" cy="725776"/>
              </a:xfrm>
              <a:prstGeom prst="rect">
                <a:avLst/>
              </a:prstGeom>
              <a:blipFill>
                <a:blip r:embed="rId2"/>
                <a:stretch>
                  <a:fillRect r="-3047" b="-100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!!!eq stat">
                <a:extLst>
                  <a:ext uri="{FF2B5EF4-FFF2-40B4-BE49-F238E27FC236}">
                    <a16:creationId xmlns:a16="http://schemas.microsoft.com/office/drawing/2014/main" id="{2BBC17A2-33A5-41D0-8C43-BF74D19FF5D3}"/>
                  </a:ext>
                </a:extLst>
              </p:cNvPr>
              <p:cNvSpPr/>
              <p:nvPr/>
            </p:nvSpPr>
            <p:spPr>
              <a:xfrm>
                <a:off x="2635181" y="5451371"/>
                <a:ext cx="7593169" cy="713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80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CA" sz="28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CA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CA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,…)</m:t>
                        </m:r>
                      </m:e>
                    </m:nary>
                  </m:oMath>
                </a14:m>
                <a:r>
                  <a:rPr lang="en-CA" sz="2800" dirty="0"/>
                  <a:t>      (2)</a:t>
                </a:r>
              </a:p>
            </p:txBody>
          </p:sp>
        </mc:Choice>
        <mc:Fallback xmlns="">
          <p:sp>
            <p:nvSpPr>
              <p:cNvPr id="8" name="!!!eq stat">
                <a:extLst>
                  <a:ext uri="{FF2B5EF4-FFF2-40B4-BE49-F238E27FC236}">
                    <a16:creationId xmlns:a16="http://schemas.microsoft.com/office/drawing/2014/main" id="{2BBC17A2-33A5-41D0-8C43-BF74D19FF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181" y="5451371"/>
                <a:ext cx="7593169" cy="713722"/>
              </a:xfrm>
              <a:prstGeom prst="rect">
                <a:avLst/>
              </a:prstGeom>
              <a:blipFill>
                <a:blip r:embed="rId3"/>
                <a:stretch>
                  <a:fillRect r="-722" b="-239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915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/>
              <p:nvPr/>
            </p:nvSpPr>
            <p:spPr>
              <a:xfrm>
                <a:off x="1665494" y="3429000"/>
                <a:ext cx="8480014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,…)</m:t>
                          </m:r>
                        </m:e>
                      </m:nary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494" y="3429000"/>
                <a:ext cx="8480014" cy="1137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!!!eq stat">
                <a:extLst>
                  <a:ext uri="{FF2B5EF4-FFF2-40B4-BE49-F238E27FC236}">
                    <a16:creationId xmlns:a16="http://schemas.microsoft.com/office/drawing/2014/main" id="{2BBC17A2-33A5-41D0-8C43-BF74D19FF5D3}"/>
                  </a:ext>
                </a:extLst>
              </p:cNvPr>
              <p:cNvSpPr/>
              <p:nvPr/>
            </p:nvSpPr>
            <p:spPr>
              <a:xfrm>
                <a:off x="2635181" y="5451371"/>
                <a:ext cx="7763920" cy="713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80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CA" sz="28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CA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CA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C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C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,…)</m:t>
                        </m:r>
                      </m:e>
                    </m:nary>
                  </m:oMath>
                </a14:m>
                <a:r>
                  <a:rPr lang="en-CA" sz="2800" dirty="0"/>
                  <a:t>      (2)</a:t>
                </a:r>
              </a:p>
            </p:txBody>
          </p:sp>
        </mc:Choice>
        <mc:Fallback xmlns="">
          <p:sp>
            <p:nvSpPr>
              <p:cNvPr id="8" name="!!!eq stat">
                <a:extLst>
                  <a:ext uri="{FF2B5EF4-FFF2-40B4-BE49-F238E27FC236}">
                    <a16:creationId xmlns:a16="http://schemas.microsoft.com/office/drawing/2014/main" id="{2BBC17A2-33A5-41D0-8C43-BF74D19FF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181" y="5451371"/>
                <a:ext cx="7763920" cy="713722"/>
              </a:xfrm>
              <a:prstGeom prst="rect">
                <a:avLst/>
              </a:prstGeom>
              <a:blipFill>
                <a:blip r:embed="rId3"/>
                <a:stretch>
                  <a:fillRect b="-239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914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/>
              <p:nvPr/>
            </p:nvSpPr>
            <p:spPr>
              <a:xfrm>
                <a:off x="1580119" y="3429000"/>
                <a:ext cx="8650766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,…)</m:t>
                          </m:r>
                        </m:e>
                      </m:nary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119" y="3429000"/>
                <a:ext cx="8650766" cy="1137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52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/>
              <p:nvPr/>
            </p:nvSpPr>
            <p:spPr>
              <a:xfrm>
                <a:off x="1580119" y="3429000"/>
                <a:ext cx="8650766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,…)</m:t>
                          </m:r>
                        </m:e>
                      </m:nary>
                    </m:oMath>
                  </m:oMathPara>
                </a14:m>
                <a:endParaRPr lang="en-CA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119" y="3429000"/>
                <a:ext cx="8650766" cy="1137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506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/>
              <p:nvPr/>
            </p:nvSpPr>
            <p:spPr>
              <a:xfrm>
                <a:off x="1580119" y="3429000"/>
                <a:ext cx="8650766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CA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  <m:sSup>
                            <m:sSup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,…)</m:t>
                          </m:r>
                        </m:e>
                      </m:nary>
                    </m:oMath>
                  </m:oMathPara>
                </a14:m>
                <a:endParaRPr lang="en-CA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119" y="3429000"/>
                <a:ext cx="8650766" cy="1137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758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E0DC-8E80-44D7-BB2B-51F7DD59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Problème</a:t>
            </a:r>
            <a:r>
              <a:rPr lang="en-CA" dirty="0"/>
              <a:t> 1.1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4C675-04FB-4DD9-B2A9-D2A1FD4BC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Enoncé:</a:t>
            </a:r>
          </a:p>
          <a:p>
            <a:pPr marL="0" indent="0">
              <a:buNone/>
            </a:pPr>
            <a:r>
              <a:rPr lang="fr-FR" dirty="0"/>
              <a:t>Vérifiez que la fonction d’onde générale d’un état stationnaire (</a:t>
            </a:r>
            <a:r>
              <a:rPr lang="fr-FR" dirty="0" err="1"/>
              <a:t>éq</a:t>
            </a:r>
            <a:r>
              <a:rPr lang="fr-FR" dirty="0"/>
              <a:t>. 1) est en effet une solution de l’équation de Schrödinger dépendante du temps (eq. 2)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/>
              <p:nvPr/>
            </p:nvSpPr>
            <p:spPr>
              <a:xfrm>
                <a:off x="4219416" y="4638675"/>
                <a:ext cx="3105466" cy="725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m:rPr>
                        <m:sty m:val="p"/>
                      </m:rPr>
                      <a:rPr lang="en-CA" sz="28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m:rPr>
                        <m:sty m:val="p"/>
                      </m:rPr>
                      <a:rPr lang="en-CA" sz="280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CA" sz="2800" dirty="0"/>
                  <a:t>      (2)</a:t>
                </a:r>
              </a:p>
            </p:txBody>
          </p:sp>
        </mc:Choice>
        <mc:Fallback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416" y="4638675"/>
                <a:ext cx="3105466" cy="725776"/>
              </a:xfrm>
              <a:prstGeom prst="rect">
                <a:avLst/>
              </a:prstGeom>
              <a:blipFill>
                <a:blip r:embed="rId2"/>
                <a:stretch>
                  <a:fillRect r="-3529" b="-109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!!!eq stat">
                <a:extLst>
                  <a:ext uri="{FF2B5EF4-FFF2-40B4-BE49-F238E27FC236}">
                    <a16:creationId xmlns:a16="http://schemas.microsoft.com/office/drawing/2014/main" id="{2BBC17A2-33A5-41D0-8C43-BF74D19FF5D3}"/>
                  </a:ext>
                </a:extLst>
              </p:cNvPr>
              <p:cNvSpPr/>
              <p:nvPr/>
            </p:nvSpPr>
            <p:spPr>
              <a:xfrm>
                <a:off x="2349321" y="3578513"/>
                <a:ext cx="6845657" cy="706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80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-CA" sz="2800" dirty="0"/>
                  <a:t>     (1)</a:t>
                </a:r>
              </a:p>
            </p:txBody>
          </p:sp>
        </mc:Choice>
        <mc:Fallback>
          <p:sp>
            <p:nvSpPr>
              <p:cNvPr id="8" name="!!!eq stat">
                <a:extLst>
                  <a:ext uri="{FF2B5EF4-FFF2-40B4-BE49-F238E27FC236}">
                    <a16:creationId xmlns:a16="http://schemas.microsoft.com/office/drawing/2014/main" id="{2BBC17A2-33A5-41D0-8C43-BF74D19FF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321" y="3578513"/>
                <a:ext cx="6845657" cy="706540"/>
              </a:xfrm>
              <a:prstGeom prst="rect">
                <a:avLst/>
              </a:prstGeom>
              <a:blipFill>
                <a:blip r:embed="rId3"/>
                <a:stretch>
                  <a:fillRect b="-241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88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/>
              <p:nvPr/>
            </p:nvSpPr>
            <p:spPr>
              <a:xfrm>
                <a:off x="1326299" y="3429000"/>
                <a:ext cx="9158405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f>
                                <m:fPr>
                                  <m:ctrlPr>
                                    <a:rPr lang="en-CA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,…)</m:t>
                          </m:r>
                        </m:e>
                      </m:nary>
                    </m:oMath>
                  </m:oMathPara>
                </a14:m>
                <a:endParaRPr lang="en-CA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299" y="3429000"/>
                <a:ext cx="9158405" cy="1137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102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/>
              <p:nvPr/>
            </p:nvSpPr>
            <p:spPr>
              <a:xfrm>
                <a:off x="1745292" y="3429000"/>
                <a:ext cx="8320419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,…)</m:t>
                          </m:r>
                        </m:e>
                      </m:nary>
                    </m:oMath>
                  </m:oMathPara>
                </a14:m>
                <a:endParaRPr lang="en-CA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92" y="3429000"/>
                <a:ext cx="8320419" cy="1137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085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/>
              <p:nvPr/>
            </p:nvSpPr>
            <p:spPr>
              <a:xfrm>
                <a:off x="1784565" y="3429000"/>
                <a:ext cx="8241872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CA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,…)</m:t>
                          </m:r>
                        </m:e>
                      </m:nary>
                    </m:oMath>
                  </m:oMathPara>
                </a14:m>
                <a:endParaRPr lang="en-CA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65" y="3429000"/>
                <a:ext cx="8241872" cy="1137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A661F57-8DEB-4D70-B66E-702E304B0770}"/>
                  </a:ext>
                </a:extLst>
              </p:cNvPr>
              <p:cNvSpPr/>
              <p:nvPr/>
            </p:nvSpPr>
            <p:spPr>
              <a:xfrm>
                <a:off x="3383655" y="5285007"/>
                <a:ext cx="5581784" cy="534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280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28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</m:e>
                          </m:d>
                          <m:r>
                            <a:rPr lang="en-CA" sz="28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,…)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A661F57-8DEB-4D70-B66E-702E304B0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655" y="5285007"/>
                <a:ext cx="5581784" cy="534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549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/>
              <p:nvPr/>
            </p:nvSpPr>
            <p:spPr>
              <a:xfrm>
                <a:off x="1854328" y="3429000"/>
                <a:ext cx="8102346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28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28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,…)</m:t>
                          </m:r>
                        </m:e>
                      </m:nary>
                    </m:oMath>
                  </m:oMathPara>
                </a14:m>
                <a:endParaRPr lang="en-CA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28" y="3429000"/>
                <a:ext cx="8102346" cy="1137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A661F57-8DEB-4D70-B66E-702E304B0770}"/>
                  </a:ext>
                </a:extLst>
              </p:cNvPr>
              <p:cNvSpPr/>
              <p:nvPr/>
            </p:nvSpPr>
            <p:spPr>
              <a:xfrm>
                <a:off x="3383655" y="5285007"/>
                <a:ext cx="5581784" cy="534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280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28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</m:e>
                          </m:d>
                          <m:r>
                            <a:rPr lang="en-CA" sz="28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,…)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A661F57-8DEB-4D70-B66E-702E304B0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655" y="5285007"/>
                <a:ext cx="5581784" cy="534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80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/>
              <p:nvPr/>
            </p:nvSpPr>
            <p:spPr>
              <a:xfrm>
                <a:off x="1815054" y="3429000"/>
                <a:ext cx="8180894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CA" sz="28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28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,…)</m:t>
                          </m:r>
                        </m:e>
                      </m:nary>
                    </m:oMath>
                  </m:oMathPara>
                </a14:m>
                <a:endParaRPr lang="en-CA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054" y="3429000"/>
                <a:ext cx="8180894" cy="1137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A661F57-8DEB-4D70-B66E-702E304B0770}"/>
                  </a:ext>
                </a:extLst>
              </p:cNvPr>
              <p:cNvSpPr/>
              <p:nvPr/>
            </p:nvSpPr>
            <p:spPr>
              <a:xfrm>
                <a:off x="3383655" y="5285007"/>
                <a:ext cx="5581784" cy="534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280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28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</m:e>
                          </m:d>
                          <m:r>
                            <a:rPr lang="en-CA" sz="28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,…)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A661F57-8DEB-4D70-B66E-702E304B0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655" y="5285007"/>
                <a:ext cx="5581784" cy="534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260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/>
              <p:nvPr/>
            </p:nvSpPr>
            <p:spPr>
              <a:xfrm>
                <a:off x="1824415" y="3429000"/>
                <a:ext cx="8162171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nary>
                        <m:naryPr>
                          <m:chr m:val="∑"/>
                          <m:supHide m:val="on"/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,…)</m:t>
                          </m:r>
                        </m:e>
                      </m:nary>
                    </m:oMath>
                  </m:oMathPara>
                </a14:m>
                <a:endParaRPr lang="en-CA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415" y="3429000"/>
                <a:ext cx="8162171" cy="1137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A661F57-8DEB-4D70-B66E-702E304B0770}"/>
                  </a:ext>
                </a:extLst>
              </p:cNvPr>
              <p:cNvSpPr/>
              <p:nvPr/>
            </p:nvSpPr>
            <p:spPr>
              <a:xfrm>
                <a:off x="3383655" y="5285007"/>
                <a:ext cx="5581784" cy="534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280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28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</m:e>
                          </m:d>
                          <m:r>
                            <a:rPr lang="en-CA" sz="28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,…)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A661F57-8DEB-4D70-B66E-702E304B0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655" y="5285007"/>
                <a:ext cx="5581784" cy="534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628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/>
              <p:nvPr/>
            </p:nvSpPr>
            <p:spPr>
              <a:xfrm>
                <a:off x="1824415" y="3429000"/>
                <a:ext cx="8162171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CA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nary>
                        <m:naryPr>
                          <m:chr m:val="∑"/>
                          <m:supHide m:val="on"/>
                          <m:ctrlPr>
                            <a:rPr lang="en-CA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,…)</m:t>
                          </m:r>
                        </m:e>
                      </m:nary>
                    </m:oMath>
                  </m:oMathPara>
                </a14:m>
                <a:endParaRPr lang="en-CA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415" y="3429000"/>
                <a:ext cx="8162171" cy="1137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!!!eq stat">
                <a:extLst>
                  <a:ext uri="{FF2B5EF4-FFF2-40B4-BE49-F238E27FC236}">
                    <a16:creationId xmlns:a16="http://schemas.microsoft.com/office/drawing/2014/main" id="{41391AD7-CE46-4102-B31E-52A1F22CA7D3}"/>
                  </a:ext>
                </a:extLst>
              </p:cNvPr>
              <p:cNvSpPr/>
              <p:nvPr/>
            </p:nvSpPr>
            <p:spPr>
              <a:xfrm>
                <a:off x="2635181" y="5451371"/>
                <a:ext cx="7774436" cy="713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80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CA" sz="28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CA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CA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,…)</m:t>
                        </m:r>
                      </m:e>
                    </m:nary>
                  </m:oMath>
                </a14:m>
                <a:r>
                  <a:rPr lang="en-CA" sz="2800" dirty="0"/>
                  <a:t>      (2)</a:t>
                </a:r>
              </a:p>
            </p:txBody>
          </p:sp>
        </mc:Choice>
        <mc:Fallback xmlns="">
          <p:sp>
            <p:nvSpPr>
              <p:cNvPr id="4" name="!!!eq stat">
                <a:extLst>
                  <a:ext uri="{FF2B5EF4-FFF2-40B4-BE49-F238E27FC236}">
                    <a16:creationId xmlns:a16="http://schemas.microsoft.com/office/drawing/2014/main" id="{41391AD7-CE46-4102-B31E-52A1F22CA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181" y="5451371"/>
                <a:ext cx="7774436" cy="713722"/>
              </a:xfrm>
              <a:prstGeom prst="rect">
                <a:avLst/>
              </a:prstGeom>
              <a:blipFill>
                <a:blip r:embed="rId3"/>
                <a:stretch>
                  <a:fillRect b="-239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01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/>
              <p:nvPr/>
            </p:nvSpPr>
            <p:spPr>
              <a:xfrm>
                <a:off x="2706835" y="3429000"/>
                <a:ext cx="6397329" cy="9115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CA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sSub>
                        <m:sSubPr>
                          <m:ctrlP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CA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35" y="3429000"/>
                <a:ext cx="6397329" cy="9115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!!!eq stat">
                <a:extLst>
                  <a:ext uri="{FF2B5EF4-FFF2-40B4-BE49-F238E27FC236}">
                    <a16:creationId xmlns:a16="http://schemas.microsoft.com/office/drawing/2014/main" id="{41391AD7-CE46-4102-B31E-52A1F22CA7D3}"/>
                  </a:ext>
                </a:extLst>
              </p:cNvPr>
              <p:cNvSpPr/>
              <p:nvPr/>
            </p:nvSpPr>
            <p:spPr>
              <a:xfrm>
                <a:off x="2635181" y="5451371"/>
                <a:ext cx="7419082" cy="713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80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CA" sz="28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CA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CA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,…)</m:t>
                        </m:r>
                      </m:e>
                    </m:nary>
                  </m:oMath>
                </a14:m>
                <a:r>
                  <a:rPr lang="en-CA" sz="2800" dirty="0"/>
                  <a:t>      (2)</a:t>
                </a:r>
              </a:p>
            </p:txBody>
          </p:sp>
        </mc:Choice>
        <mc:Fallback xmlns="">
          <p:sp>
            <p:nvSpPr>
              <p:cNvPr id="4" name="!!!eq stat">
                <a:extLst>
                  <a:ext uri="{FF2B5EF4-FFF2-40B4-BE49-F238E27FC236}">
                    <a16:creationId xmlns:a16="http://schemas.microsoft.com/office/drawing/2014/main" id="{41391AD7-CE46-4102-B31E-52A1F22CA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181" y="5451371"/>
                <a:ext cx="7419082" cy="713722"/>
              </a:xfrm>
              <a:prstGeom prst="rect">
                <a:avLst/>
              </a:prstGeom>
              <a:blipFill>
                <a:blip r:embed="rId3"/>
                <a:stretch>
                  <a:fillRect b="-239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034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/>
              <p:nvPr/>
            </p:nvSpPr>
            <p:spPr>
              <a:xfrm>
                <a:off x="2706835" y="3429000"/>
                <a:ext cx="6397329" cy="9115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CA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sSub>
                        <m:sSubPr>
                          <m:ctrlP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CA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35" y="3429000"/>
                <a:ext cx="6397329" cy="9115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2076F6C-6616-44A1-93D2-09A88DCEDB13}"/>
                  </a:ext>
                </a:extLst>
              </p:cNvPr>
              <p:cNvSpPr/>
              <p:nvPr/>
            </p:nvSpPr>
            <p:spPr>
              <a:xfrm>
                <a:off x="2939565" y="4860063"/>
                <a:ext cx="16428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2076F6C-6616-44A1-93D2-09A88DCED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565" y="4860063"/>
                <a:ext cx="164288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880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E0DC-8E80-44D7-BB2B-51F7DD59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Problème</a:t>
            </a:r>
            <a:r>
              <a:rPr lang="en-CA" dirty="0"/>
              <a:t> 1.3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4C675-04FB-4DD9-B2A9-D2A1FD4BC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Enoncé:</a:t>
                </a:r>
              </a:p>
              <a:p>
                <a:pPr marL="0" indent="0">
                  <a:buNone/>
                </a:pPr>
                <a:r>
                  <a:rPr lang="fr-FR" dirty="0"/>
                  <a:t>Les fonctions propres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fr-FR" dirty="0"/>
                  <a:t> peuvent toujours être construite orthonormés dans le sens qu'elles satisfont :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Où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fr-FR" dirty="0"/>
                  <a:t> vaut 1 si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dirty="0"/>
                  <a:t> et zéro dans le cas contraire. Montré que les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dirty="0"/>
                  <a:t> de la somme du problème 1.2 sont déterminés par 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4C675-04FB-4DD9-B2A9-D2A1FD4BC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/>
              <p:nvPr/>
            </p:nvSpPr>
            <p:spPr>
              <a:xfrm>
                <a:off x="3981576" y="3429000"/>
                <a:ext cx="3847848" cy="546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latin typeface="Cambria Math" panose="02040503050406030204" pitchFamily="18" charset="0"/>
                        </a:rPr>
                        <m:t>∫</m:t>
                      </m:r>
                      <m:sSubSup>
                        <m:sSubSupPr>
                          <m:ctrlPr>
                            <a:rPr lang="en-CA" sz="2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CA" sz="2800" i="1" dirty="0" err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CA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8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CA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800" b="0" i="1" dirty="0" smtClean="0">
                          <a:latin typeface="Cambria Math" panose="02040503050406030204" pitchFamily="18" charset="0"/>
                        </a:rPr>
                        <m:t>       (1)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576" y="3429000"/>
                <a:ext cx="3847848" cy="5466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1E198E-26BC-4F0D-99EA-B677EBE6269A}"/>
                  </a:ext>
                </a:extLst>
              </p:cNvPr>
              <p:cNvSpPr/>
              <p:nvPr/>
            </p:nvSpPr>
            <p:spPr>
              <a:xfrm>
                <a:off x="2980408" y="5386862"/>
                <a:ext cx="5472909" cy="584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800" i="1" dirty="0">
                        <a:latin typeface="Cambria Math" panose="02040503050406030204" pitchFamily="18" charset="0"/>
                      </a:rPr>
                      <m:t>∫</m:t>
                    </m:r>
                    <m:sSubSup>
                      <m:sSubSupPr>
                        <m:ctrlPr>
                          <a:rPr lang="en-CA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CA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CA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CA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CA" sz="2800" b="0" i="1" dirty="0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  <m:r>
                      <a:rPr lang="en-CA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sz="2800" b="0" i="1" dirty="0" smtClean="0">
                        <a:latin typeface="Cambria Math" panose="02040503050406030204" pitchFamily="18" charset="0"/>
                      </a:rPr>
                      <m:t>=0)</m:t>
                    </m:r>
                    <m:r>
                      <a:rPr lang="en-CA" sz="2800" i="1" dirty="0" err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CA" sz="2800" dirty="0"/>
                  <a:t>             (2)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1E198E-26BC-4F0D-99EA-B677EBE62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408" y="5386862"/>
                <a:ext cx="5472909" cy="584519"/>
              </a:xfrm>
              <a:prstGeom prst="rect">
                <a:avLst/>
              </a:prstGeom>
              <a:blipFill>
                <a:blip r:embed="rId4"/>
                <a:stretch>
                  <a:fillRect t="-5208" r="-1670" b="-239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1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77A82DBB-19E7-45BF-AA76-BAEC47131B69}"/>
                  </a:ext>
                </a:extLst>
              </p:cNvPr>
              <p:cNvSpPr/>
              <p:nvPr/>
            </p:nvSpPr>
            <p:spPr>
              <a:xfrm>
                <a:off x="4353856" y="136384"/>
                <a:ext cx="3484288" cy="742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28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2800" i="1" smtClean="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m:rPr>
                        <m:sty m:val="p"/>
                      </m:rPr>
                      <a:rPr lang="en-CA" sz="28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m:rPr>
                        <m:sty m:val="p"/>
                      </m:rPr>
                      <a:rPr lang="en-CA" sz="28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sz="28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/>
                    </m:f>
                  </m:oMath>
                </a14:m>
                <a:r>
                  <a:rPr lang="en-CA" sz="2800" dirty="0"/>
                  <a:t>      (1)</a:t>
                </a:r>
              </a:p>
            </p:txBody>
          </p:sp>
        </mc:Choice>
        <mc:Fallback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77A82DBB-19E7-45BF-AA76-BAEC47131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56" y="136384"/>
                <a:ext cx="3484288" cy="742063"/>
              </a:xfrm>
              <a:prstGeom prst="rect">
                <a:avLst/>
              </a:prstGeom>
              <a:blipFill>
                <a:blip r:embed="rId2"/>
                <a:stretch>
                  <a:fillRect r="-2972" b="-106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!!!eq stat">
                <a:extLst>
                  <a:ext uri="{FF2B5EF4-FFF2-40B4-BE49-F238E27FC236}">
                    <a16:creationId xmlns:a16="http://schemas.microsoft.com/office/drawing/2014/main" id="{0E9F1D6A-6791-4FEF-A50D-6AF39AE36B46}"/>
                  </a:ext>
                </a:extLst>
              </p:cNvPr>
              <p:cNvSpPr/>
              <p:nvPr/>
            </p:nvSpPr>
            <p:spPr>
              <a:xfrm>
                <a:off x="2673171" y="2442783"/>
                <a:ext cx="6845657" cy="706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80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-CA" sz="2800" dirty="0"/>
                  <a:t>     (2)</a:t>
                </a:r>
              </a:p>
            </p:txBody>
          </p:sp>
        </mc:Choice>
        <mc:Fallback>
          <p:sp>
            <p:nvSpPr>
              <p:cNvPr id="10" name="!!!eq stat">
                <a:extLst>
                  <a:ext uri="{FF2B5EF4-FFF2-40B4-BE49-F238E27FC236}">
                    <a16:creationId xmlns:a16="http://schemas.microsoft.com/office/drawing/2014/main" id="{0E9F1D6A-6791-4FEF-A50D-6AF39AE36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171" y="2442783"/>
                <a:ext cx="6845657" cy="706540"/>
              </a:xfrm>
              <a:prstGeom prst="rect">
                <a:avLst/>
              </a:prstGeom>
              <a:blipFill>
                <a:blip r:embed="rId3"/>
                <a:stretch>
                  <a:fillRect b="-241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407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E0DC-8E80-44D7-BB2B-51F7DD59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Problème</a:t>
            </a:r>
            <a:r>
              <a:rPr lang="en-CA" dirty="0"/>
              <a:t> 1.3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4C675-04FB-4DD9-B2A9-D2A1FD4BC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Enoncé:</a:t>
                </a:r>
              </a:p>
              <a:p>
                <a:pPr marL="0" indent="0">
                  <a:buNone/>
                </a:pPr>
                <a:r>
                  <a:rPr lang="fr-FR" dirty="0"/>
                  <a:t>Les fonctions propres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fr-FR" dirty="0"/>
                  <a:t> peuvent toujours être construite orthonormés dans le sens qu'elles satisfont :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Où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dirty="0"/>
                  <a:t> vaut 1 si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dirty="0"/>
                  <a:t> et zéro dans le cas contraire. Montré que les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dirty="0"/>
                  <a:t> de la somme de l’équation 2 sont déterminés par </a:t>
                </a:r>
                <a:r>
                  <a:rPr lang="fr-FR" dirty="0" err="1"/>
                  <a:t>éq</a:t>
                </a:r>
                <a:r>
                  <a:rPr lang="fr-FR" dirty="0"/>
                  <a:t>. 3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4C675-04FB-4DD9-B2A9-D2A1FD4BC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/>
              <p:nvPr/>
            </p:nvSpPr>
            <p:spPr>
              <a:xfrm>
                <a:off x="3962789" y="3429000"/>
                <a:ext cx="3885423" cy="546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latin typeface="Cambria Math" panose="02040503050406030204" pitchFamily="18" charset="0"/>
                        </a:rPr>
                        <m:t>∫</m:t>
                      </m:r>
                      <m:sSubSup>
                        <m:sSubSupPr>
                          <m:ctrlPr>
                            <a:rPr lang="en-CA" sz="2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800" i="1" dirty="0" err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CA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  <m:t>𝑙𝑘</m:t>
                          </m:r>
                        </m:sub>
                      </m:sSub>
                      <m:r>
                        <a:rPr lang="en-CA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800" b="0" i="1" dirty="0" smtClean="0">
                          <a:latin typeface="Cambria Math" panose="02040503050406030204" pitchFamily="18" charset="0"/>
                        </a:rPr>
                        <m:t>       (1)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8BA0F3DB-B02C-48A2-AB66-64DE5E982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789" y="3429000"/>
                <a:ext cx="3885423" cy="5466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1E198E-26BC-4F0D-99EA-B677EBE6269A}"/>
                  </a:ext>
                </a:extLst>
              </p:cNvPr>
              <p:cNvSpPr/>
              <p:nvPr/>
            </p:nvSpPr>
            <p:spPr>
              <a:xfrm>
                <a:off x="3449983" y="5728448"/>
                <a:ext cx="5472909" cy="584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800" i="1" dirty="0">
                        <a:latin typeface="Cambria Math" panose="02040503050406030204" pitchFamily="18" charset="0"/>
                      </a:rPr>
                      <m:t>∫</m:t>
                    </m:r>
                    <m:sSubSup>
                      <m:sSubSupPr>
                        <m:ctrlPr>
                          <a:rPr lang="en-CA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CA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CA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CA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CA" sz="2800" b="0" i="1" dirty="0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  <m:r>
                      <a:rPr lang="en-CA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sz="2800" b="0" i="1" dirty="0" smtClean="0">
                        <a:latin typeface="Cambria Math" panose="02040503050406030204" pitchFamily="18" charset="0"/>
                      </a:rPr>
                      <m:t>=0)</m:t>
                    </m:r>
                    <m:r>
                      <a:rPr lang="en-CA" sz="2800" i="1" dirty="0" err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CA" sz="2800" dirty="0"/>
                  <a:t>             (3)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1E198E-26BC-4F0D-99EA-B677EBE62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983" y="5728448"/>
                <a:ext cx="5472909" cy="584519"/>
              </a:xfrm>
              <a:prstGeom prst="rect">
                <a:avLst/>
              </a:prstGeom>
              <a:blipFill>
                <a:blip r:embed="rId4"/>
                <a:stretch>
                  <a:fillRect t="-5208" r="-1670" b="-239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!!!eq stat">
                <a:extLst>
                  <a:ext uri="{FF2B5EF4-FFF2-40B4-BE49-F238E27FC236}">
                    <a16:creationId xmlns:a16="http://schemas.microsoft.com/office/drawing/2014/main" id="{2841EAF1-00EA-42EB-BB39-613116A1E439}"/>
                  </a:ext>
                </a:extLst>
              </p:cNvPr>
              <p:cNvSpPr/>
              <p:nvPr/>
            </p:nvSpPr>
            <p:spPr>
              <a:xfrm>
                <a:off x="2389854" y="4948656"/>
                <a:ext cx="7593169" cy="713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CA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,…)</m:t>
                        </m:r>
                      </m:e>
                    </m:nary>
                  </m:oMath>
                </a14:m>
                <a:r>
                  <a:rPr lang="en-CA" sz="2800" dirty="0">
                    <a:solidFill>
                      <a:schemeClr val="tx1"/>
                    </a:solidFill>
                  </a:rPr>
                  <a:t>      </a:t>
                </a:r>
                <a:r>
                  <a:rPr lang="en-CA" sz="2800" dirty="0"/>
                  <a:t>(2)</a:t>
                </a:r>
              </a:p>
            </p:txBody>
          </p:sp>
        </mc:Choice>
        <mc:Fallback xmlns="">
          <p:sp>
            <p:nvSpPr>
              <p:cNvPr id="6" name="!!!eq stat">
                <a:extLst>
                  <a:ext uri="{FF2B5EF4-FFF2-40B4-BE49-F238E27FC236}">
                    <a16:creationId xmlns:a16="http://schemas.microsoft.com/office/drawing/2014/main" id="{2841EAF1-00EA-42EB-BB39-613116A1E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854" y="4948656"/>
                <a:ext cx="7593169" cy="713722"/>
              </a:xfrm>
              <a:prstGeom prst="rect">
                <a:avLst/>
              </a:prstGeom>
              <a:blipFill>
                <a:blip r:embed="rId5"/>
                <a:stretch>
                  <a:fillRect r="-722" b="-239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718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!!!eq stat">
                <a:extLst>
                  <a:ext uri="{FF2B5EF4-FFF2-40B4-BE49-F238E27FC236}">
                    <a16:creationId xmlns:a16="http://schemas.microsoft.com/office/drawing/2014/main" id="{2841EAF1-00EA-42EB-BB39-613116A1E439}"/>
                  </a:ext>
                </a:extLst>
              </p:cNvPr>
              <p:cNvSpPr/>
              <p:nvPr/>
            </p:nvSpPr>
            <p:spPr>
              <a:xfrm>
                <a:off x="2299415" y="109026"/>
                <a:ext cx="7901650" cy="7514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  <m:d>
                      <m:dPr>
                        <m:ctrlP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CA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,…)</m:t>
                        </m:r>
                      </m:e>
                    </m:nary>
                  </m:oMath>
                </a14:m>
                <a:r>
                  <a:rPr lang="en-CA" sz="2800" dirty="0">
                    <a:solidFill>
                      <a:schemeClr val="tx1"/>
                    </a:solidFill>
                  </a:rPr>
                  <a:t>      </a:t>
                </a:r>
                <a:r>
                  <a:rPr lang="en-CA" sz="2800" dirty="0"/>
                  <a:t>(2)</a:t>
                </a:r>
              </a:p>
            </p:txBody>
          </p:sp>
        </mc:Choice>
        <mc:Fallback xmlns="">
          <p:sp>
            <p:nvSpPr>
              <p:cNvPr id="6" name="!!!eq stat">
                <a:extLst>
                  <a:ext uri="{FF2B5EF4-FFF2-40B4-BE49-F238E27FC236}">
                    <a16:creationId xmlns:a16="http://schemas.microsoft.com/office/drawing/2014/main" id="{2841EAF1-00EA-42EB-BB39-613116A1E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415" y="109026"/>
                <a:ext cx="7901650" cy="751488"/>
              </a:xfrm>
              <a:prstGeom prst="rect">
                <a:avLst/>
              </a:prstGeom>
              <a:blipFill>
                <a:blip r:embed="rId2"/>
                <a:stretch>
                  <a:fillRect r="-694" b="-186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882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!!!eq stat">
                <a:extLst>
                  <a:ext uri="{FF2B5EF4-FFF2-40B4-BE49-F238E27FC236}">
                    <a16:creationId xmlns:a16="http://schemas.microsoft.com/office/drawing/2014/main" id="{2841EAF1-00EA-42EB-BB39-613116A1E439}"/>
                  </a:ext>
                </a:extLst>
              </p:cNvPr>
              <p:cNvSpPr/>
              <p:nvPr/>
            </p:nvSpPr>
            <p:spPr>
              <a:xfrm>
                <a:off x="2299415" y="109026"/>
                <a:ext cx="7901650" cy="7514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  <m:d>
                      <m:dPr>
                        <m:ctrlP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CA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,…)</m:t>
                        </m:r>
                      </m:e>
                    </m:nary>
                  </m:oMath>
                </a14:m>
                <a:r>
                  <a:rPr lang="en-CA" sz="2800" dirty="0">
                    <a:solidFill>
                      <a:schemeClr val="tx1"/>
                    </a:solidFill>
                  </a:rPr>
                  <a:t>      </a:t>
                </a:r>
                <a:r>
                  <a:rPr lang="en-CA" sz="2800" dirty="0"/>
                  <a:t>(2)</a:t>
                </a:r>
              </a:p>
            </p:txBody>
          </p:sp>
        </mc:Choice>
        <mc:Fallback xmlns="">
          <p:sp>
            <p:nvSpPr>
              <p:cNvPr id="6" name="!!!eq stat">
                <a:extLst>
                  <a:ext uri="{FF2B5EF4-FFF2-40B4-BE49-F238E27FC236}">
                    <a16:creationId xmlns:a16="http://schemas.microsoft.com/office/drawing/2014/main" id="{2841EAF1-00EA-42EB-BB39-613116A1E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415" y="109026"/>
                <a:ext cx="7901650" cy="751488"/>
              </a:xfrm>
              <a:prstGeom prst="rect">
                <a:avLst/>
              </a:prstGeom>
              <a:blipFill>
                <a:blip r:embed="rId2"/>
                <a:stretch>
                  <a:fillRect r="-694" b="-186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!eq stat">
                <a:extLst>
                  <a:ext uri="{FF2B5EF4-FFF2-40B4-BE49-F238E27FC236}">
                    <a16:creationId xmlns:a16="http://schemas.microsoft.com/office/drawing/2014/main" id="{C7286F81-0B5F-44C0-A075-2639BC3A3A1E}"/>
                  </a:ext>
                </a:extLst>
              </p:cNvPr>
              <p:cNvSpPr/>
              <p:nvPr/>
            </p:nvSpPr>
            <p:spPr>
              <a:xfrm>
                <a:off x="1990935" y="860514"/>
                <a:ext cx="8222443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∫</m:t>
                              </m:r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CA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CA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𝑔𝑒𝑛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CA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nary>
                        <m:naryPr>
                          <m:chr m:val="∑"/>
                          <m:supHide m:val="on"/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,…)</m:t>
                          </m:r>
                        </m:e>
                      </m:nary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" name="!!!eq stat">
                <a:extLst>
                  <a:ext uri="{FF2B5EF4-FFF2-40B4-BE49-F238E27FC236}">
                    <a16:creationId xmlns:a16="http://schemas.microsoft.com/office/drawing/2014/main" id="{C7286F81-0B5F-44C0-A075-2639BC3A3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935" y="860514"/>
                <a:ext cx="8222443" cy="98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!!!eq stat">
                <a:extLst>
                  <a:ext uri="{FF2B5EF4-FFF2-40B4-BE49-F238E27FC236}">
                    <a16:creationId xmlns:a16="http://schemas.microsoft.com/office/drawing/2014/main" id="{B9A423BA-792F-41DC-A0AC-DE3D7689665D}"/>
                  </a:ext>
                </a:extLst>
              </p:cNvPr>
              <p:cNvSpPr/>
              <p:nvPr/>
            </p:nvSpPr>
            <p:spPr>
              <a:xfrm>
                <a:off x="1978622" y="1849054"/>
                <a:ext cx="8127418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∫</m:t>
                              </m:r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CA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CA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𝑔𝑒𝑛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CA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∫</m:t>
                                  </m:r>
                                  <m:r>
                                    <a:rPr lang="en-CA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𝑑𝑉</m:t>
                                  </m:r>
                                  <m:r>
                                    <a:rPr lang="en-CA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CA" sz="2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,…)</m:t>
                          </m:r>
                        </m:e>
                      </m:nary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!!!eq stat">
                <a:extLst>
                  <a:ext uri="{FF2B5EF4-FFF2-40B4-BE49-F238E27FC236}">
                    <a16:creationId xmlns:a16="http://schemas.microsoft.com/office/drawing/2014/main" id="{B9A423BA-792F-41DC-A0AC-DE3D76896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622" y="1849054"/>
                <a:ext cx="8127418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108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!!!eq stat">
                <a:extLst>
                  <a:ext uri="{FF2B5EF4-FFF2-40B4-BE49-F238E27FC236}">
                    <a16:creationId xmlns:a16="http://schemas.microsoft.com/office/drawing/2014/main" id="{2841EAF1-00EA-42EB-BB39-613116A1E439}"/>
                  </a:ext>
                </a:extLst>
              </p:cNvPr>
              <p:cNvSpPr/>
              <p:nvPr/>
            </p:nvSpPr>
            <p:spPr>
              <a:xfrm>
                <a:off x="2299415" y="109026"/>
                <a:ext cx="7901650" cy="7514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  <m:d>
                      <m:dPr>
                        <m:ctrlP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CA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,…)</m:t>
                        </m:r>
                      </m:e>
                    </m:nary>
                  </m:oMath>
                </a14:m>
                <a:r>
                  <a:rPr lang="en-CA" sz="2800" dirty="0">
                    <a:solidFill>
                      <a:schemeClr val="tx1"/>
                    </a:solidFill>
                  </a:rPr>
                  <a:t>      </a:t>
                </a:r>
                <a:r>
                  <a:rPr lang="en-CA" sz="2800" dirty="0"/>
                  <a:t>(2)</a:t>
                </a:r>
              </a:p>
            </p:txBody>
          </p:sp>
        </mc:Choice>
        <mc:Fallback xmlns="">
          <p:sp>
            <p:nvSpPr>
              <p:cNvPr id="6" name="!!!eq stat">
                <a:extLst>
                  <a:ext uri="{FF2B5EF4-FFF2-40B4-BE49-F238E27FC236}">
                    <a16:creationId xmlns:a16="http://schemas.microsoft.com/office/drawing/2014/main" id="{2841EAF1-00EA-42EB-BB39-613116A1E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415" y="109026"/>
                <a:ext cx="7901650" cy="751488"/>
              </a:xfrm>
              <a:prstGeom prst="rect">
                <a:avLst/>
              </a:prstGeom>
              <a:blipFill>
                <a:blip r:embed="rId2"/>
                <a:stretch>
                  <a:fillRect r="-694" b="-186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!eq stat">
                <a:extLst>
                  <a:ext uri="{FF2B5EF4-FFF2-40B4-BE49-F238E27FC236}">
                    <a16:creationId xmlns:a16="http://schemas.microsoft.com/office/drawing/2014/main" id="{C7286F81-0B5F-44C0-A075-2639BC3A3A1E}"/>
                  </a:ext>
                </a:extLst>
              </p:cNvPr>
              <p:cNvSpPr/>
              <p:nvPr/>
            </p:nvSpPr>
            <p:spPr>
              <a:xfrm>
                <a:off x="1990935" y="860514"/>
                <a:ext cx="8222443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∫</m:t>
                              </m:r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CA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CA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𝑔𝑒𝑛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CA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nary>
                        <m:naryPr>
                          <m:chr m:val="∑"/>
                          <m:supHide m:val="on"/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,…)</m:t>
                          </m:r>
                        </m:e>
                      </m:nary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" name="!!!eq stat">
                <a:extLst>
                  <a:ext uri="{FF2B5EF4-FFF2-40B4-BE49-F238E27FC236}">
                    <a16:creationId xmlns:a16="http://schemas.microsoft.com/office/drawing/2014/main" id="{C7286F81-0B5F-44C0-A075-2639BC3A3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935" y="860514"/>
                <a:ext cx="8222443" cy="98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!!!eq stat">
                <a:extLst>
                  <a:ext uri="{FF2B5EF4-FFF2-40B4-BE49-F238E27FC236}">
                    <a16:creationId xmlns:a16="http://schemas.microsoft.com/office/drawing/2014/main" id="{B9A423BA-792F-41DC-A0AC-DE3D7689665D}"/>
                  </a:ext>
                </a:extLst>
              </p:cNvPr>
              <p:cNvSpPr/>
              <p:nvPr/>
            </p:nvSpPr>
            <p:spPr>
              <a:xfrm>
                <a:off x="1978622" y="1849054"/>
                <a:ext cx="8127418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∫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CA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CA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𝑔𝑒𝑛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CA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∫</m:t>
                                  </m:r>
                                  <m:r>
                                    <a:rPr lang="en-CA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𝑑𝑉</m:t>
                                  </m:r>
                                  <m:r>
                                    <a:rPr lang="en-CA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CA" sz="2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,…)</m:t>
                          </m:r>
                        </m:e>
                      </m:nary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!!!eq stat">
                <a:extLst>
                  <a:ext uri="{FF2B5EF4-FFF2-40B4-BE49-F238E27FC236}">
                    <a16:creationId xmlns:a16="http://schemas.microsoft.com/office/drawing/2014/main" id="{B9A423BA-792F-41DC-A0AC-DE3D76896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622" y="1849054"/>
                <a:ext cx="8127418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E219732E-1387-454B-8D2E-82703332119F}"/>
                  </a:ext>
                </a:extLst>
              </p:cNvPr>
              <p:cNvSpPr/>
              <p:nvPr/>
            </p:nvSpPr>
            <p:spPr>
              <a:xfrm>
                <a:off x="4307528" y="2832018"/>
                <a:ext cx="3885423" cy="546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  <m:sSubSup>
                        <m:sSubSupPr>
                          <m:ctrlPr>
                            <a:rPr lang="en-CA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800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CA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  <m:t>𝑙𝑘</m:t>
                          </m:r>
                        </m:sub>
                      </m:sSub>
                      <m:r>
                        <a:rPr lang="en-CA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800" b="0" i="1" dirty="0" smtClean="0">
                          <a:latin typeface="Cambria Math" panose="02040503050406030204" pitchFamily="18" charset="0"/>
                        </a:rPr>
                        <m:t>       (1)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E219732E-1387-454B-8D2E-827033321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528" y="2832018"/>
                <a:ext cx="3885423" cy="5466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756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!!!eq stat">
                <a:extLst>
                  <a:ext uri="{FF2B5EF4-FFF2-40B4-BE49-F238E27FC236}">
                    <a16:creationId xmlns:a16="http://schemas.microsoft.com/office/drawing/2014/main" id="{2841EAF1-00EA-42EB-BB39-613116A1E439}"/>
                  </a:ext>
                </a:extLst>
              </p:cNvPr>
              <p:cNvSpPr/>
              <p:nvPr/>
            </p:nvSpPr>
            <p:spPr>
              <a:xfrm>
                <a:off x="2299415" y="109026"/>
                <a:ext cx="7901650" cy="7514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  <m:d>
                      <m:dPr>
                        <m:ctrlP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CA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,…)</m:t>
                        </m:r>
                      </m:e>
                    </m:nary>
                  </m:oMath>
                </a14:m>
                <a:r>
                  <a:rPr lang="en-CA" sz="2800" dirty="0">
                    <a:solidFill>
                      <a:schemeClr val="tx1"/>
                    </a:solidFill>
                  </a:rPr>
                  <a:t>      </a:t>
                </a:r>
                <a:r>
                  <a:rPr lang="en-CA" sz="2800" dirty="0"/>
                  <a:t>(2)</a:t>
                </a:r>
              </a:p>
            </p:txBody>
          </p:sp>
        </mc:Choice>
        <mc:Fallback xmlns="">
          <p:sp>
            <p:nvSpPr>
              <p:cNvPr id="6" name="!!!eq stat">
                <a:extLst>
                  <a:ext uri="{FF2B5EF4-FFF2-40B4-BE49-F238E27FC236}">
                    <a16:creationId xmlns:a16="http://schemas.microsoft.com/office/drawing/2014/main" id="{2841EAF1-00EA-42EB-BB39-613116A1E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415" y="109026"/>
                <a:ext cx="7901650" cy="751488"/>
              </a:xfrm>
              <a:prstGeom prst="rect">
                <a:avLst/>
              </a:prstGeom>
              <a:blipFill>
                <a:blip r:embed="rId2"/>
                <a:stretch>
                  <a:fillRect r="-694" b="-186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!eq stat">
                <a:extLst>
                  <a:ext uri="{FF2B5EF4-FFF2-40B4-BE49-F238E27FC236}">
                    <a16:creationId xmlns:a16="http://schemas.microsoft.com/office/drawing/2014/main" id="{C7286F81-0B5F-44C0-A075-2639BC3A3A1E}"/>
                  </a:ext>
                </a:extLst>
              </p:cNvPr>
              <p:cNvSpPr/>
              <p:nvPr/>
            </p:nvSpPr>
            <p:spPr>
              <a:xfrm>
                <a:off x="1990935" y="860514"/>
                <a:ext cx="8222443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∫</m:t>
                              </m:r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CA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CA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𝑔𝑒𝑛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CA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nary>
                        <m:naryPr>
                          <m:chr m:val="∑"/>
                          <m:supHide m:val="on"/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,…)</m:t>
                          </m:r>
                        </m:e>
                      </m:nary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" name="!!!eq stat">
                <a:extLst>
                  <a:ext uri="{FF2B5EF4-FFF2-40B4-BE49-F238E27FC236}">
                    <a16:creationId xmlns:a16="http://schemas.microsoft.com/office/drawing/2014/main" id="{C7286F81-0B5F-44C0-A075-2639BC3A3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935" y="860514"/>
                <a:ext cx="8222443" cy="98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!!!eq stat">
                <a:extLst>
                  <a:ext uri="{FF2B5EF4-FFF2-40B4-BE49-F238E27FC236}">
                    <a16:creationId xmlns:a16="http://schemas.microsoft.com/office/drawing/2014/main" id="{B9A423BA-792F-41DC-A0AC-DE3D7689665D}"/>
                  </a:ext>
                </a:extLst>
              </p:cNvPr>
              <p:cNvSpPr/>
              <p:nvPr/>
            </p:nvSpPr>
            <p:spPr>
              <a:xfrm>
                <a:off x="1978622" y="1849054"/>
                <a:ext cx="8127418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∫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CA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CA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𝑔𝑒𝑛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CA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∫</m:t>
                                  </m:r>
                                  <m:r>
                                    <a:rPr lang="en-CA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𝑑𝑉</m:t>
                                  </m:r>
                                  <m:r>
                                    <a:rPr lang="en-CA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CA" sz="2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,…)</m:t>
                          </m:r>
                        </m:e>
                      </m:nary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!!!eq stat">
                <a:extLst>
                  <a:ext uri="{FF2B5EF4-FFF2-40B4-BE49-F238E27FC236}">
                    <a16:creationId xmlns:a16="http://schemas.microsoft.com/office/drawing/2014/main" id="{B9A423BA-792F-41DC-A0AC-DE3D76896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622" y="1849054"/>
                <a:ext cx="8127418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E219732E-1387-454B-8D2E-82703332119F}"/>
                  </a:ext>
                </a:extLst>
              </p:cNvPr>
              <p:cNvSpPr/>
              <p:nvPr/>
            </p:nvSpPr>
            <p:spPr>
              <a:xfrm>
                <a:off x="4307528" y="2832018"/>
                <a:ext cx="3885423" cy="546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  <m:sSubSup>
                        <m:sSubSupPr>
                          <m:ctrlPr>
                            <a:rPr lang="en-CA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800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CA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𝑙𝑘</m:t>
                          </m:r>
                        </m:sub>
                      </m:sSub>
                      <m:r>
                        <a:rPr lang="en-CA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800" b="0" i="1" dirty="0" smtClean="0">
                          <a:latin typeface="Cambria Math" panose="02040503050406030204" pitchFamily="18" charset="0"/>
                        </a:rPr>
                        <m:t>       (1)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E219732E-1387-454B-8D2E-827033321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528" y="2832018"/>
                <a:ext cx="3885423" cy="5466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!!!eq stat">
                <a:extLst>
                  <a:ext uri="{FF2B5EF4-FFF2-40B4-BE49-F238E27FC236}">
                    <a16:creationId xmlns:a16="http://schemas.microsoft.com/office/drawing/2014/main" id="{F7B649F0-37E6-44BC-B314-5150CD2030AC}"/>
                  </a:ext>
                </a:extLst>
              </p:cNvPr>
              <p:cNvSpPr/>
              <p:nvPr/>
            </p:nvSpPr>
            <p:spPr>
              <a:xfrm>
                <a:off x="2032291" y="3429000"/>
                <a:ext cx="5892319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∫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CA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CA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𝑔𝑒𝑛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CA" sz="2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4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CA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8" name="!!!eq stat">
                <a:extLst>
                  <a:ext uri="{FF2B5EF4-FFF2-40B4-BE49-F238E27FC236}">
                    <a16:creationId xmlns:a16="http://schemas.microsoft.com/office/drawing/2014/main" id="{F7B649F0-37E6-44BC-B314-5150CD2030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291" y="3429000"/>
                <a:ext cx="5892319" cy="988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890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!!!eq stat">
                <a:extLst>
                  <a:ext uri="{FF2B5EF4-FFF2-40B4-BE49-F238E27FC236}">
                    <a16:creationId xmlns:a16="http://schemas.microsoft.com/office/drawing/2014/main" id="{2841EAF1-00EA-42EB-BB39-613116A1E439}"/>
                  </a:ext>
                </a:extLst>
              </p:cNvPr>
              <p:cNvSpPr/>
              <p:nvPr/>
            </p:nvSpPr>
            <p:spPr>
              <a:xfrm>
                <a:off x="2299415" y="109026"/>
                <a:ext cx="7901650" cy="7514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  <m:d>
                      <m:dPr>
                        <m:ctrlP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CA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,…)</m:t>
                        </m:r>
                      </m:e>
                    </m:nary>
                  </m:oMath>
                </a14:m>
                <a:r>
                  <a:rPr lang="en-CA" sz="2800" dirty="0">
                    <a:solidFill>
                      <a:schemeClr val="tx1"/>
                    </a:solidFill>
                  </a:rPr>
                  <a:t>      </a:t>
                </a:r>
                <a:r>
                  <a:rPr lang="en-CA" sz="2800" dirty="0"/>
                  <a:t>(2)</a:t>
                </a:r>
              </a:p>
            </p:txBody>
          </p:sp>
        </mc:Choice>
        <mc:Fallback xmlns="">
          <p:sp>
            <p:nvSpPr>
              <p:cNvPr id="6" name="!!!eq stat">
                <a:extLst>
                  <a:ext uri="{FF2B5EF4-FFF2-40B4-BE49-F238E27FC236}">
                    <a16:creationId xmlns:a16="http://schemas.microsoft.com/office/drawing/2014/main" id="{2841EAF1-00EA-42EB-BB39-613116A1E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415" y="109026"/>
                <a:ext cx="7901650" cy="751488"/>
              </a:xfrm>
              <a:prstGeom prst="rect">
                <a:avLst/>
              </a:prstGeom>
              <a:blipFill>
                <a:blip r:embed="rId2"/>
                <a:stretch>
                  <a:fillRect r="-694" b="-186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!eq stat">
                <a:extLst>
                  <a:ext uri="{FF2B5EF4-FFF2-40B4-BE49-F238E27FC236}">
                    <a16:creationId xmlns:a16="http://schemas.microsoft.com/office/drawing/2014/main" id="{C7286F81-0B5F-44C0-A075-2639BC3A3A1E}"/>
                  </a:ext>
                </a:extLst>
              </p:cNvPr>
              <p:cNvSpPr/>
              <p:nvPr/>
            </p:nvSpPr>
            <p:spPr>
              <a:xfrm>
                <a:off x="1990935" y="860514"/>
                <a:ext cx="8222443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∫</m:t>
                              </m:r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CA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CA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𝑔𝑒𝑛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CA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nary>
                        <m:naryPr>
                          <m:chr m:val="∑"/>
                          <m:supHide m:val="on"/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,…)</m:t>
                          </m:r>
                        </m:e>
                      </m:nary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" name="!!!eq stat">
                <a:extLst>
                  <a:ext uri="{FF2B5EF4-FFF2-40B4-BE49-F238E27FC236}">
                    <a16:creationId xmlns:a16="http://schemas.microsoft.com/office/drawing/2014/main" id="{C7286F81-0B5F-44C0-A075-2639BC3A3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935" y="860514"/>
                <a:ext cx="8222443" cy="98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!!!eq stat">
                <a:extLst>
                  <a:ext uri="{FF2B5EF4-FFF2-40B4-BE49-F238E27FC236}">
                    <a16:creationId xmlns:a16="http://schemas.microsoft.com/office/drawing/2014/main" id="{B9A423BA-792F-41DC-A0AC-DE3D7689665D}"/>
                  </a:ext>
                </a:extLst>
              </p:cNvPr>
              <p:cNvSpPr/>
              <p:nvPr/>
            </p:nvSpPr>
            <p:spPr>
              <a:xfrm>
                <a:off x="1978622" y="1849054"/>
                <a:ext cx="8127418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∫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CA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CA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𝑔𝑒𝑛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CA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∫</m:t>
                                  </m:r>
                                  <m:r>
                                    <a:rPr lang="en-CA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𝑑𝑉</m:t>
                                  </m:r>
                                  <m:r>
                                    <a:rPr lang="en-CA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CA" sz="2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,…)</m:t>
                          </m:r>
                        </m:e>
                      </m:nary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!!!eq stat">
                <a:extLst>
                  <a:ext uri="{FF2B5EF4-FFF2-40B4-BE49-F238E27FC236}">
                    <a16:creationId xmlns:a16="http://schemas.microsoft.com/office/drawing/2014/main" id="{B9A423BA-792F-41DC-A0AC-DE3D76896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622" y="1849054"/>
                <a:ext cx="8127418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E219732E-1387-454B-8D2E-82703332119F}"/>
                  </a:ext>
                </a:extLst>
              </p:cNvPr>
              <p:cNvSpPr/>
              <p:nvPr/>
            </p:nvSpPr>
            <p:spPr>
              <a:xfrm>
                <a:off x="4307528" y="2832018"/>
                <a:ext cx="3885423" cy="546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  <m:sSubSup>
                        <m:sSubSupPr>
                          <m:ctrlPr>
                            <a:rPr lang="en-CA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800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CA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𝑙𝑘</m:t>
                          </m:r>
                        </m:sub>
                      </m:sSub>
                      <m:r>
                        <a:rPr lang="en-CA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800" b="0" i="1" dirty="0" smtClean="0">
                          <a:latin typeface="Cambria Math" panose="02040503050406030204" pitchFamily="18" charset="0"/>
                        </a:rPr>
                        <m:t>       (1)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E219732E-1387-454B-8D2E-827033321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528" y="2832018"/>
                <a:ext cx="3885423" cy="5466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!!!eq stat">
                <a:extLst>
                  <a:ext uri="{FF2B5EF4-FFF2-40B4-BE49-F238E27FC236}">
                    <a16:creationId xmlns:a16="http://schemas.microsoft.com/office/drawing/2014/main" id="{F7B649F0-37E6-44BC-B314-5150CD2030AC}"/>
                  </a:ext>
                </a:extLst>
              </p:cNvPr>
              <p:cNvSpPr/>
              <p:nvPr/>
            </p:nvSpPr>
            <p:spPr>
              <a:xfrm>
                <a:off x="2032291" y="3429000"/>
                <a:ext cx="5892319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∫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CA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CA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𝑔𝑒𝑛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CA" sz="2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4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CA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8" name="!!!eq stat">
                <a:extLst>
                  <a:ext uri="{FF2B5EF4-FFF2-40B4-BE49-F238E27FC236}">
                    <a16:creationId xmlns:a16="http://schemas.microsoft.com/office/drawing/2014/main" id="{F7B649F0-37E6-44BC-B314-5150CD2030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291" y="3429000"/>
                <a:ext cx="5892319" cy="988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5420AB9-41C6-4013-B3BA-9AB90F77DD9A}"/>
                  </a:ext>
                </a:extLst>
              </p:cNvPr>
              <p:cNvSpPr/>
              <p:nvPr/>
            </p:nvSpPr>
            <p:spPr>
              <a:xfrm>
                <a:off x="4713121" y="4824280"/>
                <a:ext cx="2871555" cy="1053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𝑙𝑘</m:t>
                          </m:r>
                        </m:sub>
                      </m:sSub>
                      <m:r>
                        <a:rPr lang="en-CA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CA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CA" sz="28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800" b="0" i="1" dirty="0" smtClean="0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en-CA" sz="28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2800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CA" sz="28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CA" sz="2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800" b="0" i="1" dirty="0" smtClean="0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a:rPr lang="en-CA" sz="2800" b="0" i="1" dirty="0" smtClean="0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en-CA" sz="28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2800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CA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CA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5420AB9-41C6-4013-B3BA-9AB90F77D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121" y="4824280"/>
                <a:ext cx="2871555" cy="10534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428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!!!eq stat">
                <a:extLst>
                  <a:ext uri="{FF2B5EF4-FFF2-40B4-BE49-F238E27FC236}">
                    <a16:creationId xmlns:a16="http://schemas.microsoft.com/office/drawing/2014/main" id="{2841EAF1-00EA-42EB-BB39-613116A1E439}"/>
                  </a:ext>
                </a:extLst>
              </p:cNvPr>
              <p:cNvSpPr/>
              <p:nvPr/>
            </p:nvSpPr>
            <p:spPr>
              <a:xfrm>
                <a:off x="2299415" y="109026"/>
                <a:ext cx="7901650" cy="7514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  <m:d>
                      <m:dPr>
                        <m:ctrlP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CA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,…)</m:t>
                        </m:r>
                      </m:e>
                    </m:nary>
                  </m:oMath>
                </a14:m>
                <a:r>
                  <a:rPr lang="en-CA" sz="2800" dirty="0">
                    <a:solidFill>
                      <a:schemeClr val="tx1"/>
                    </a:solidFill>
                  </a:rPr>
                  <a:t>      </a:t>
                </a:r>
                <a:r>
                  <a:rPr lang="en-CA" sz="2800" dirty="0"/>
                  <a:t>(2)</a:t>
                </a:r>
              </a:p>
            </p:txBody>
          </p:sp>
        </mc:Choice>
        <mc:Fallback xmlns="">
          <p:sp>
            <p:nvSpPr>
              <p:cNvPr id="6" name="!!!eq stat">
                <a:extLst>
                  <a:ext uri="{FF2B5EF4-FFF2-40B4-BE49-F238E27FC236}">
                    <a16:creationId xmlns:a16="http://schemas.microsoft.com/office/drawing/2014/main" id="{2841EAF1-00EA-42EB-BB39-613116A1E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415" y="109026"/>
                <a:ext cx="7901650" cy="751488"/>
              </a:xfrm>
              <a:prstGeom prst="rect">
                <a:avLst/>
              </a:prstGeom>
              <a:blipFill>
                <a:blip r:embed="rId2"/>
                <a:stretch>
                  <a:fillRect r="-694" b="-186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!eq stat">
                <a:extLst>
                  <a:ext uri="{FF2B5EF4-FFF2-40B4-BE49-F238E27FC236}">
                    <a16:creationId xmlns:a16="http://schemas.microsoft.com/office/drawing/2014/main" id="{C7286F81-0B5F-44C0-A075-2639BC3A3A1E}"/>
                  </a:ext>
                </a:extLst>
              </p:cNvPr>
              <p:cNvSpPr/>
              <p:nvPr/>
            </p:nvSpPr>
            <p:spPr>
              <a:xfrm>
                <a:off x="1990935" y="860514"/>
                <a:ext cx="8222443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∫</m:t>
                              </m:r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CA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CA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𝑔𝑒𝑛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CA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nary>
                        <m:naryPr>
                          <m:chr m:val="∑"/>
                          <m:supHide m:val="on"/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,…)</m:t>
                          </m:r>
                        </m:e>
                      </m:nary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" name="!!!eq stat">
                <a:extLst>
                  <a:ext uri="{FF2B5EF4-FFF2-40B4-BE49-F238E27FC236}">
                    <a16:creationId xmlns:a16="http://schemas.microsoft.com/office/drawing/2014/main" id="{C7286F81-0B5F-44C0-A075-2639BC3A3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935" y="860514"/>
                <a:ext cx="8222443" cy="98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!!!eq stat">
                <a:extLst>
                  <a:ext uri="{FF2B5EF4-FFF2-40B4-BE49-F238E27FC236}">
                    <a16:creationId xmlns:a16="http://schemas.microsoft.com/office/drawing/2014/main" id="{B9A423BA-792F-41DC-A0AC-DE3D7689665D}"/>
                  </a:ext>
                </a:extLst>
              </p:cNvPr>
              <p:cNvSpPr/>
              <p:nvPr/>
            </p:nvSpPr>
            <p:spPr>
              <a:xfrm>
                <a:off x="1978622" y="1849054"/>
                <a:ext cx="8127418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∫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CA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CA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𝑔𝑒𝑛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CA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∫</m:t>
                                  </m:r>
                                  <m:r>
                                    <a:rPr lang="en-CA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𝑑𝑉</m:t>
                                  </m:r>
                                  <m:r>
                                    <a:rPr lang="en-CA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CA" sz="2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,…)</m:t>
                          </m:r>
                        </m:e>
                      </m:nary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!!!eq stat">
                <a:extLst>
                  <a:ext uri="{FF2B5EF4-FFF2-40B4-BE49-F238E27FC236}">
                    <a16:creationId xmlns:a16="http://schemas.microsoft.com/office/drawing/2014/main" id="{B9A423BA-792F-41DC-A0AC-DE3D76896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622" y="1849054"/>
                <a:ext cx="8127418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E219732E-1387-454B-8D2E-82703332119F}"/>
                  </a:ext>
                </a:extLst>
              </p:cNvPr>
              <p:cNvSpPr/>
              <p:nvPr/>
            </p:nvSpPr>
            <p:spPr>
              <a:xfrm>
                <a:off x="4307528" y="2832018"/>
                <a:ext cx="3885423" cy="546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  <m:sSubSup>
                        <m:sSubSupPr>
                          <m:ctrlPr>
                            <a:rPr lang="en-CA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800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CA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𝑙𝑘</m:t>
                          </m:r>
                        </m:sub>
                      </m:sSub>
                      <m:r>
                        <a:rPr lang="en-CA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800" b="0" i="1" dirty="0" smtClean="0">
                          <a:latin typeface="Cambria Math" panose="02040503050406030204" pitchFamily="18" charset="0"/>
                        </a:rPr>
                        <m:t>       (1)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7" name="!!!eqshro">
                <a:extLst>
                  <a:ext uri="{FF2B5EF4-FFF2-40B4-BE49-F238E27FC236}">
                    <a16:creationId xmlns:a16="http://schemas.microsoft.com/office/drawing/2014/main" id="{E219732E-1387-454B-8D2E-827033321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528" y="2832018"/>
                <a:ext cx="3885423" cy="5466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!!!eq stat">
                <a:extLst>
                  <a:ext uri="{FF2B5EF4-FFF2-40B4-BE49-F238E27FC236}">
                    <a16:creationId xmlns:a16="http://schemas.microsoft.com/office/drawing/2014/main" id="{F7B649F0-37E6-44BC-B314-5150CD2030AC}"/>
                  </a:ext>
                </a:extLst>
              </p:cNvPr>
              <p:cNvSpPr/>
              <p:nvPr/>
            </p:nvSpPr>
            <p:spPr>
              <a:xfrm>
                <a:off x="2032291" y="3429000"/>
                <a:ext cx="4864922" cy="683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∫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CA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CA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𝑔𝑒𝑛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8" name="!!!eq stat">
                <a:extLst>
                  <a:ext uri="{FF2B5EF4-FFF2-40B4-BE49-F238E27FC236}">
                    <a16:creationId xmlns:a16="http://schemas.microsoft.com/office/drawing/2014/main" id="{F7B649F0-37E6-44BC-B314-5150CD2030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291" y="3429000"/>
                <a:ext cx="4864922" cy="6832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5420AB9-41C6-4013-B3BA-9AB90F77DD9A}"/>
                  </a:ext>
                </a:extLst>
              </p:cNvPr>
              <p:cNvSpPr/>
              <p:nvPr/>
            </p:nvSpPr>
            <p:spPr>
              <a:xfrm>
                <a:off x="4713121" y="4824280"/>
                <a:ext cx="2871555" cy="1053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𝑙𝑘</m:t>
                          </m:r>
                        </m:sub>
                      </m:sSub>
                      <m:r>
                        <a:rPr lang="en-CA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CA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CA" sz="28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800" b="0" i="1" dirty="0" smtClean="0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en-CA" sz="28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2800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CA" sz="28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CA" sz="2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800" b="0" i="1" dirty="0" smtClean="0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a:rPr lang="en-CA" sz="2800" b="0" i="1" dirty="0" smtClean="0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en-CA" sz="28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2800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CA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CA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5420AB9-41C6-4013-B3BA-9AB90F77D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121" y="4824280"/>
                <a:ext cx="2871555" cy="10534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40BB4F1-CF0A-4080-AB34-01A070C66CEC}"/>
              </a:ext>
            </a:extLst>
          </p:cNvPr>
          <p:cNvSpPr txBox="1"/>
          <p:nvPr/>
        </p:nvSpPr>
        <p:spPr>
          <a:xfrm>
            <a:off x="9656956" y="411226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 ai </a:t>
            </a:r>
            <a:r>
              <a:rPr lang="en-CA" dirty="0" err="1"/>
              <a:t>oublier</a:t>
            </a:r>
            <a:r>
              <a:rPr lang="en-CA" dirty="0"/>
              <a:t> t=0</a:t>
            </a:r>
          </a:p>
        </p:txBody>
      </p:sp>
    </p:spTree>
    <p:extLst>
      <p:ext uri="{BB962C8B-B14F-4D97-AF65-F5344CB8AC3E}">
        <p14:creationId xmlns:p14="http://schemas.microsoft.com/office/powerpoint/2010/main" val="28059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77A82DBB-19E7-45BF-AA76-BAEC47131B69}"/>
                  </a:ext>
                </a:extLst>
              </p:cNvPr>
              <p:cNvSpPr/>
              <p:nvPr/>
            </p:nvSpPr>
            <p:spPr>
              <a:xfrm>
                <a:off x="4353856" y="469759"/>
                <a:ext cx="3484288" cy="742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m:rPr>
                        <m:sty m:val="p"/>
                      </m:rPr>
                      <a:rPr lang="en-CA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m:rPr>
                        <m:sty m:val="p"/>
                      </m:rPr>
                      <a:rPr lang="en-CA" sz="28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sz="28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/>
                    </m:f>
                  </m:oMath>
                </a14:m>
                <a:r>
                  <a:rPr lang="en-CA" sz="2800" dirty="0"/>
                  <a:t>      (1)</a:t>
                </a:r>
              </a:p>
            </p:txBody>
          </p:sp>
        </mc:Choice>
        <mc:Fallback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77A82DBB-19E7-45BF-AA76-BAEC47131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56" y="469759"/>
                <a:ext cx="3484288" cy="742063"/>
              </a:xfrm>
              <a:prstGeom prst="rect">
                <a:avLst/>
              </a:prstGeom>
              <a:blipFill>
                <a:blip r:embed="rId2"/>
                <a:stretch>
                  <a:fillRect r="-2972" b="-106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!!!eq stat">
                <a:extLst>
                  <a:ext uri="{FF2B5EF4-FFF2-40B4-BE49-F238E27FC236}">
                    <a16:creationId xmlns:a16="http://schemas.microsoft.com/office/drawing/2014/main" id="{759E82C4-1617-4CD6-A8C8-5066FA39A8BF}"/>
                  </a:ext>
                </a:extLst>
              </p:cNvPr>
              <p:cNvSpPr/>
              <p:nvPr/>
            </p:nvSpPr>
            <p:spPr>
              <a:xfrm>
                <a:off x="2673171" y="3075730"/>
                <a:ext cx="6845657" cy="706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80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-CA" sz="2800" dirty="0"/>
                  <a:t>     (2)</a:t>
                </a:r>
              </a:p>
            </p:txBody>
          </p:sp>
        </mc:Choice>
        <mc:Fallback>
          <p:sp>
            <p:nvSpPr>
              <p:cNvPr id="5" name="!!!eq stat">
                <a:extLst>
                  <a:ext uri="{FF2B5EF4-FFF2-40B4-BE49-F238E27FC236}">
                    <a16:creationId xmlns:a16="http://schemas.microsoft.com/office/drawing/2014/main" id="{759E82C4-1617-4CD6-A8C8-5066FA39A8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171" y="3075730"/>
                <a:ext cx="6845657" cy="706540"/>
              </a:xfrm>
              <a:prstGeom prst="rect">
                <a:avLst/>
              </a:prstGeom>
              <a:blipFill>
                <a:blip r:embed="rId3"/>
                <a:stretch>
                  <a:fillRect b="-2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42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77A82DBB-19E7-45BF-AA76-BAEC47131B69}"/>
                  </a:ext>
                </a:extLst>
              </p:cNvPr>
              <p:cNvSpPr/>
              <p:nvPr/>
            </p:nvSpPr>
            <p:spPr>
              <a:xfrm>
                <a:off x="2334264" y="79234"/>
                <a:ext cx="7844070" cy="938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A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p>
                        <m:sSupPr>
                          <m:ctrlPr>
                            <a:rPr lang="en-CA" sz="2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,…)</m:t>
                      </m:r>
                      <m:f>
                        <m:fPr>
                          <m:ctrlP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/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77A82DBB-19E7-45BF-AA76-BAEC47131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264" y="79234"/>
                <a:ext cx="7844070" cy="938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!!!eq stat">
                <a:extLst>
                  <a:ext uri="{FF2B5EF4-FFF2-40B4-BE49-F238E27FC236}">
                    <a16:creationId xmlns:a16="http://schemas.microsoft.com/office/drawing/2014/main" id="{84362466-4893-40C5-ADD0-017789248365}"/>
                  </a:ext>
                </a:extLst>
              </p:cNvPr>
              <p:cNvSpPr/>
              <p:nvPr/>
            </p:nvSpPr>
            <p:spPr>
              <a:xfrm>
                <a:off x="2825680" y="2943643"/>
                <a:ext cx="6861237" cy="706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8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d>
                      <m:dPr>
                        <m:ctrlP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8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CA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CA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sSub>
                          <m:sSubPr>
                            <m:ctrlPr>
                              <a:rPr lang="en-CA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CA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CA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sz="28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8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8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-CA" sz="2800" dirty="0"/>
                  <a:t>     (2)</a:t>
                </a:r>
              </a:p>
            </p:txBody>
          </p:sp>
        </mc:Choice>
        <mc:Fallback>
          <p:sp>
            <p:nvSpPr>
              <p:cNvPr id="9" name="!!!eq stat">
                <a:extLst>
                  <a:ext uri="{FF2B5EF4-FFF2-40B4-BE49-F238E27FC236}">
                    <a16:creationId xmlns:a16="http://schemas.microsoft.com/office/drawing/2014/main" id="{84362466-4893-40C5-ADD0-0177892483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680" y="2943643"/>
                <a:ext cx="6861237" cy="706540"/>
              </a:xfrm>
              <a:prstGeom prst="rect">
                <a:avLst/>
              </a:prstGeom>
              <a:blipFill>
                <a:blip r:embed="rId3"/>
                <a:stretch>
                  <a:fillRect b="-241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0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77A82DBB-19E7-45BF-AA76-BAEC47131B69}"/>
                  </a:ext>
                </a:extLst>
              </p:cNvPr>
              <p:cNvSpPr/>
              <p:nvPr/>
            </p:nvSpPr>
            <p:spPr>
              <a:xfrm>
                <a:off x="2334264" y="79234"/>
                <a:ext cx="7844070" cy="938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A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p>
                        <m:sSupPr>
                          <m:ctrlPr>
                            <a:rPr lang="en-CA" sz="2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,…)</m:t>
                      </m:r>
                      <m:f>
                        <m:fPr>
                          <m:ctrlP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/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77A82DBB-19E7-45BF-AA76-BAEC47131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264" y="79234"/>
                <a:ext cx="7844070" cy="938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EEF84A-FF4F-436D-8951-9133CD16486D}"/>
                  </a:ext>
                </a:extLst>
              </p:cNvPr>
              <p:cNvSpPr/>
              <p:nvPr/>
            </p:nvSpPr>
            <p:spPr>
              <a:xfrm>
                <a:off x="5348486" y="1017243"/>
                <a:ext cx="4829848" cy="899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sSub>
                        <m:sSubPr>
                          <m:ctrlP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,…)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EEF84A-FF4F-436D-8951-9133CD164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86" y="1017243"/>
                <a:ext cx="4829848" cy="899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DD7204-8023-46B1-A534-2A21B0799FC2}"/>
                  </a:ext>
                </a:extLst>
              </p:cNvPr>
              <p:cNvSpPr/>
              <p:nvPr/>
            </p:nvSpPr>
            <p:spPr>
              <a:xfrm>
                <a:off x="5348486" y="1956218"/>
                <a:ext cx="3991862" cy="7367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,…)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DD7204-8023-46B1-A534-2A21B0799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86" y="1956218"/>
                <a:ext cx="3991862" cy="7367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659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77A82DBB-19E7-45BF-AA76-BAEC47131B69}"/>
                  </a:ext>
                </a:extLst>
              </p:cNvPr>
              <p:cNvSpPr/>
              <p:nvPr/>
            </p:nvSpPr>
            <p:spPr>
              <a:xfrm>
                <a:off x="2334264" y="79234"/>
                <a:ext cx="7844070" cy="938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A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p>
                        <m:sSupPr>
                          <m:ctrlPr>
                            <a:rPr lang="en-CA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,…)</m:t>
                      </m:r>
                      <m:f>
                        <m:fPr>
                          <m:ctrlP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/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77A82DBB-19E7-45BF-AA76-BAEC47131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264" y="79234"/>
                <a:ext cx="7844070" cy="938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EEF84A-FF4F-436D-8951-9133CD16486D}"/>
                  </a:ext>
                </a:extLst>
              </p:cNvPr>
              <p:cNvSpPr/>
              <p:nvPr/>
            </p:nvSpPr>
            <p:spPr>
              <a:xfrm>
                <a:off x="5348486" y="1017243"/>
                <a:ext cx="4829848" cy="899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,…)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EEF84A-FF4F-436D-8951-9133CD164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86" y="1017243"/>
                <a:ext cx="4829848" cy="899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DD7204-8023-46B1-A534-2A21B0799FC2}"/>
                  </a:ext>
                </a:extLst>
              </p:cNvPr>
              <p:cNvSpPr/>
              <p:nvPr/>
            </p:nvSpPr>
            <p:spPr>
              <a:xfrm>
                <a:off x="5348486" y="1956218"/>
                <a:ext cx="3991862" cy="7367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CA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sSub>
                            <m:sSubPr>
                              <m:ctrlP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,…)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DD7204-8023-46B1-A534-2A21B0799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86" y="1956218"/>
                <a:ext cx="3991862" cy="7367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!!!eq stat">
                <a:extLst>
                  <a:ext uri="{FF2B5EF4-FFF2-40B4-BE49-F238E27FC236}">
                    <a16:creationId xmlns:a16="http://schemas.microsoft.com/office/drawing/2014/main" id="{262BA973-F538-418A-9B18-81F32C712ADA}"/>
                  </a:ext>
                </a:extLst>
              </p:cNvPr>
              <p:cNvSpPr/>
              <p:nvPr/>
            </p:nvSpPr>
            <p:spPr>
              <a:xfrm>
                <a:off x="2825681" y="4804983"/>
                <a:ext cx="6861237" cy="706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80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2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d>
                      <m:d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sSub>
                          <m:sSubPr>
                            <m:ctrlP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-CA" sz="2800" dirty="0"/>
                  <a:t>     (2)</a:t>
                </a:r>
              </a:p>
            </p:txBody>
          </p:sp>
        </mc:Choice>
        <mc:Fallback>
          <p:sp>
            <p:nvSpPr>
              <p:cNvPr id="5" name="!!!eq stat">
                <a:extLst>
                  <a:ext uri="{FF2B5EF4-FFF2-40B4-BE49-F238E27FC236}">
                    <a16:creationId xmlns:a16="http://schemas.microsoft.com/office/drawing/2014/main" id="{262BA973-F538-418A-9B18-81F32C712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681" y="4804983"/>
                <a:ext cx="6861237" cy="706540"/>
              </a:xfrm>
              <a:prstGeom prst="rect">
                <a:avLst/>
              </a:prstGeom>
              <a:blipFill>
                <a:blip r:embed="rId5"/>
                <a:stretch>
                  <a:fillRect b="-241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470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77A82DBB-19E7-45BF-AA76-BAEC47131B69}"/>
                  </a:ext>
                </a:extLst>
              </p:cNvPr>
              <p:cNvSpPr/>
              <p:nvPr/>
            </p:nvSpPr>
            <p:spPr>
              <a:xfrm>
                <a:off x="2334264" y="79234"/>
                <a:ext cx="7844070" cy="938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A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p>
                        <m:sSupPr>
                          <m:ctrlPr>
                            <a:rPr lang="en-CA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,…)</m:t>
                      </m:r>
                      <m:f>
                        <m:fPr>
                          <m:ctrlP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/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77A82DBB-19E7-45BF-AA76-BAEC47131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264" y="79234"/>
                <a:ext cx="7844070" cy="938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EEF84A-FF4F-436D-8951-9133CD16486D}"/>
                  </a:ext>
                </a:extLst>
              </p:cNvPr>
              <p:cNvSpPr/>
              <p:nvPr/>
            </p:nvSpPr>
            <p:spPr>
              <a:xfrm>
                <a:off x="5348486" y="1017243"/>
                <a:ext cx="4829848" cy="899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,…)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EEF84A-FF4F-436D-8951-9133CD164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86" y="1017243"/>
                <a:ext cx="4829848" cy="899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DD7204-8023-46B1-A534-2A21B0799FC2}"/>
                  </a:ext>
                </a:extLst>
              </p:cNvPr>
              <p:cNvSpPr/>
              <p:nvPr/>
            </p:nvSpPr>
            <p:spPr>
              <a:xfrm>
                <a:off x="5348486" y="1956218"/>
                <a:ext cx="3991862" cy="7367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CA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sSub>
                            <m:sSubPr>
                              <m:ctrlP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,…)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DD7204-8023-46B1-A534-2A21B0799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86" y="1956218"/>
                <a:ext cx="3991862" cy="7367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!!!eq stat">
                <a:extLst>
                  <a:ext uri="{FF2B5EF4-FFF2-40B4-BE49-F238E27FC236}">
                    <a16:creationId xmlns:a16="http://schemas.microsoft.com/office/drawing/2014/main" id="{262BA973-F538-418A-9B18-81F32C712ADA}"/>
                  </a:ext>
                </a:extLst>
              </p:cNvPr>
              <p:cNvSpPr/>
              <p:nvPr/>
            </p:nvSpPr>
            <p:spPr>
              <a:xfrm>
                <a:off x="2825681" y="4804983"/>
                <a:ext cx="6861237" cy="706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80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2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d>
                      <m:d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sSub>
                          <m:sSubPr>
                            <m:ctrlP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-CA" sz="2800" dirty="0"/>
                  <a:t>     (2)</a:t>
                </a:r>
              </a:p>
            </p:txBody>
          </p:sp>
        </mc:Choice>
        <mc:Fallback>
          <p:sp>
            <p:nvSpPr>
              <p:cNvPr id="5" name="!!!eq stat">
                <a:extLst>
                  <a:ext uri="{FF2B5EF4-FFF2-40B4-BE49-F238E27FC236}">
                    <a16:creationId xmlns:a16="http://schemas.microsoft.com/office/drawing/2014/main" id="{262BA973-F538-418A-9B18-81F32C712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681" y="4804983"/>
                <a:ext cx="6861237" cy="706540"/>
              </a:xfrm>
              <a:prstGeom prst="rect">
                <a:avLst/>
              </a:prstGeom>
              <a:blipFill>
                <a:blip r:embed="rId5"/>
                <a:stretch>
                  <a:fillRect b="-241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1F8F12-0075-4F3E-8481-D78F022C04DE}"/>
                  </a:ext>
                </a:extLst>
              </p:cNvPr>
              <p:cNvSpPr/>
              <p:nvPr/>
            </p:nvSpPr>
            <p:spPr>
              <a:xfrm>
                <a:off x="5348486" y="2837888"/>
                <a:ext cx="33185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1F8F12-0075-4F3E-8481-D78F022C0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86" y="2837888"/>
                <a:ext cx="331853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013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77A82DBB-19E7-45BF-AA76-BAEC47131B69}"/>
                  </a:ext>
                </a:extLst>
              </p:cNvPr>
              <p:cNvSpPr/>
              <p:nvPr/>
            </p:nvSpPr>
            <p:spPr>
              <a:xfrm>
                <a:off x="2334264" y="79234"/>
                <a:ext cx="7844070" cy="938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A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p>
                        <m:sSupPr>
                          <m:ctrlPr>
                            <a:rPr lang="en-CA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,…)</m:t>
                      </m:r>
                      <m:f>
                        <m:fPr>
                          <m:ctrlP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/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77A82DBB-19E7-45BF-AA76-BAEC47131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264" y="79234"/>
                <a:ext cx="7844070" cy="938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EEF84A-FF4F-436D-8951-9133CD16486D}"/>
                  </a:ext>
                </a:extLst>
              </p:cNvPr>
              <p:cNvSpPr/>
              <p:nvPr/>
            </p:nvSpPr>
            <p:spPr>
              <a:xfrm>
                <a:off x="5348486" y="1017243"/>
                <a:ext cx="4829848" cy="899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,…)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EEF84A-FF4F-436D-8951-9133CD164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86" y="1017243"/>
                <a:ext cx="4829848" cy="899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DD7204-8023-46B1-A534-2A21B0799FC2}"/>
                  </a:ext>
                </a:extLst>
              </p:cNvPr>
              <p:cNvSpPr/>
              <p:nvPr/>
            </p:nvSpPr>
            <p:spPr>
              <a:xfrm>
                <a:off x="5348486" y="1956218"/>
                <a:ext cx="3991862" cy="7367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CA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DD7204-8023-46B1-A534-2A21B0799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86" y="1956218"/>
                <a:ext cx="3991862" cy="7367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1F8F12-0075-4F3E-8481-D78F022C04DE}"/>
                  </a:ext>
                </a:extLst>
              </p:cNvPr>
              <p:cNvSpPr/>
              <p:nvPr/>
            </p:nvSpPr>
            <p:spPr>
              <a:xfrm>
                <a:off x="5348486" y="2837888"/>
                <a:ext cx="33185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1F8F12-0075-4F3E-8481-D78F022C0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86" y="2837888"/>
                <a:ext cx="33185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374E774-862A-4F4F-9F79-BA9B95AF7E4B}"/>
                  </a:ext>
                </a:extLst>
              </p:cNvPr>
              <p:cNvSpPr/>
              <p:nvPr/>
            </p:nvSpPr>
            <p:spPr>
              <a:xfrm>
                <a:off x="2816512" y="4859596"/>
                <a:ext cx="6558975" cy="936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sSub>
                        <m:sSubPr>
                          <m:ctrlPr>
                            <a:rPr lang="en-CA" sz="28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CA" sz="28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>
                        <m:fPr>
                          <m:ctrlPr>
                            <a:rPr lang="en-CA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/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374E774-862A-4F4F-9F79-BA9B95AF7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512" y="4859596"/>
                <a:ext cx="6558975" cy="9361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7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1010</Words>
  <Application>Microsoft Office PowerPoint</Application>
  <PresentationFormat>Widescreen</PresentationFormat>
  <Paragraphs>117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Solutionnaire: Problème 1.1</vt:lpstr>
      <vt:lpstr>Problème 1.1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Problème 1.2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Problème 1.3</vt:lpstr>
      <vt:lpstr>Problème 1.3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RDDC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fdion</dc:creator>
  <cp:lastModifiedBy>François Dion</cp:lastModifiedBy>
  <cp:revision>32</cp:revision>
  <dcterms:created xsi:type="dcterms:W3CDTF">2020-01-20T16:17:24Z</dcterms:created>
  <dcterms:modified xsi:type="dcterms:W3CDTF">2020-01-23T05:27:44Z</dcterms:modified>
</cp:coreProperties>
</file>