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22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21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46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8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06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21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57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19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14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92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E095-489F-4617-9992-5D60F1A341D1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6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E095-489F-4617-9992-5D60F1A341D1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65C1A-20A1-435D-B6BB-478D67D52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16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91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CA" i="1" dirty="0" smtClean="0">
                    <a:latin typeface="Cambria Math" panose="02040503050406030204" pitchFamily="18" charset="0"/>
                  </a:rPr>
                  <a:t>Rappelons </a:t>
                </a:r>
                <a:r>
                  <a:rPr lang="en-CA" i="1" dirty="0" err="1" smtClean="0">
                    <a:latin typeface="Cambria Math" panose="02040503050406030204" pitchFamily="18" charset="0"/>
                  </a:rPr>
                  <a:t>l’equation</a:t>
                </a:r>
                <a:r>
                  <a:rPr lang="en-CA" i="1" dirty="0" smtClean="0">
                    <a:latin typeface="Cambria Math" panose="02040503050406030204" pitchFamily="18" charset="0"/>
                  </a:rPr>
                  <a:t> de </a:t>
                </a:r>
                <a:r>
                  <a:rPr lang="en-CA" i="1" dirty="0" err="1" smtClean="0">
                    <a:latin typeface="Cambria Math" panose="02040503050406030204" pitchFamily="18" charset="0"/>
                  </a:rPr>
                  <a:t>Shrödinger</a:t>
                </a:r>
                <a:r>
                  <a:rPr lang="en-CA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CA" i="1" dirty="0" err="1" smtClean="0">
                    <a:latin typeface="Cambria Math" panose="02040503050406030204" pitchFamily="18" charset="0"/>
                  </a:rPr>
                  <a:t>dépendante</a:t>
                </a:r>
                <a:r>
                  <a:rPr lang="en-CA" i="1" dirty="0" smtClean="0">
                    <a:latin typeface="Cambria Math" panose="02040503050406030204" pitchFamily="18" charset="0"/>
                  </a:rPr>
                  <a:t> du temps (equation 1.3 des notes de </a:t>
                </a:r>
                <a:r>
                  <a:rPr lang="en-CA" i="1" dirty="0" err="1" smtClean="0">
                    <a:latin typeface="Cambria Math" panose="02040503050406030204" pitchFamily="18" charset="0"/>
                  </a:rPr>
                  <a:t>cours</a:t>
                </a:r>
                <a:r>
                  <a:rPr lang="en-CA" i="1" dirty="0" smtClean="0">
                    <a:latin typeface="Cambria Math" panose="02040503050406030204" pitchFamily="18" charset="0"/>
                  </a:rPr>
                  <a:t>)</a:t>
                </a:r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CA" dirty="0" smtClean="0"/>
                  <a:t>      (1)</a:t>
                </a:r>
              </a:p>
              <a:p>
                <a:pPr algn="ctr"/>
                <a:r>
                  <a:rPr lang="en-CA" dirty="0" smtClean="0"/>
                  <a:t>Avec la </a:t>
                </a:r>
                <a:r>
                  <a:rPr lang="en-CA" dirty="0" err="1" smtClean="0"/>
                  <a:t>fonction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d’onde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définies</a:t>
                </a:r>
                <a:r>
                  <a:rPr lang="en-CA" dirty="0" smtClean="0"/>
                  <a:t> avec </a:t>
                </a:r>
                <a:r>
                  <a:rPr lang="en-CA" dirty="0" err="1" smtClean="0"/>
                  <a:t>l’equation</a:t>
                </a:r>
                <a:r>
                  <a:rPr lang="en-CA" dirty="0" smtClean="0"/>
                  <a:t> 1.6 des notes du </a:t>
                </a:r>
                <a:r>
                  <a:rPr lang="en-CA" dirty="0" err="1" smtClean="0"/>
                  <a:t>cours</a:t>
                </a:r>
                <a:endParaRPr lang="en-CA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nary>
                  </m:oMath>
                </a14:m>
                <a:r>
                  <a:rPr lang="en-CA" dirty="0" smtClean="0"/>
                  <a:t>        (2)</a:t>
                </a:r>
              </a:p>
              <a:p>
                <a:pPr marL="0" indent="0" algn="ctr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63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,…)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 algn="ctr">
                  <a:buNone/>
                </a:pPr>
                <a:r>
                  <a:rPr lang="en-CA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ℏ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nary>
                  </m:oMath>
                </a14:m>
                <a:endParaRPr lang="en-CA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ℏ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ℏ)(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pPr marL="0" indent="0" algn="ctr">
                  <a:buNone/>
                </a:pPr>
                <a:r>
                  <a:rPr lang="en-CA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pPr marL="0" indent="0" algn="ctr">
                  <a:buNone/>
                </a:pPr>
                <a:r>
                  <a:rPr lang="en-CA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ℏ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,…)</m:t>
                        </m:r>
                      </m:e>
                    </m:nary>
                  </m:oMath>
                </a14:m>
                <a:endParaRPr lang="en-C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95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CA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CA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RDDC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fdion</dc:creator>
  <cp:lastModifiedBy>fdion</cp:lastModifiedBy>
  <cp:revision>4</cp:revision>
  <dcterms:created xsi:type="dcterms:W3CDTF">2020-01-20T16:17:24Z</dcterms:created>
  <dcterms:modified xsi:type="dcterms:W3CDTF">2020-01-20T18:21:02Z</dcterms:modified>
</cp:coreProperties>
</file>