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75" r:id="rId2"/>
    <p:sldId id="274" r:id="rId3"/>
    <p:sldId id="293" r:id="rId4"/>
    <p:sldId id="260" r:id="rId5"/>
    <p:sldId id="300" r:id="rId6"/>
    <p:sldId id="301" r:id="rId7"/>
    <p:sldId id="302" r:id="rId8"/>
    <p:sldId id="282" r:id="rId9"/>
    <p:sldId id="294" r:id="rId10"/>
    <p:sldId id="303" r:id="rId11"/>
    <p:sldId id="295" r:id="rId12"/>
    <p:sldId id="305" r:id="rId13"/>
    <p:sldId id="304" r:id="rId14"/>
    <p:sldId id="306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çois Dion" initials="F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/>
            <a:t>La fonction 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/>
            <a:t>Les observables</a:t>
          </a:r>
          <a:endParaRPr lang="en-US" dirty="0"/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/>
            <a:t>Les 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/>
            <a:t>Les 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/>
            <a:t>Évolution 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/>
            <a:t>Réduction du paquet 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6854AD10-B5ED-406E-BEFE-0828C7C3F352}" type="presOf" srcId="{EB197100-3F9E-477C-91EF-EA5D4D18F739}" destId="{F3C1272A-4E7A-4FC2-A8D1-EEA8D4EFA074}" srcOrd="0" destOrd="0" presId="urn:microsoft.com/office/officeart/2005/8/layout/vList2"/>
    <dgm:cxn modelId="{29CA4460-1929-4E01-9CDF-831038BE79DA}" type="presOf" srcId="{3C4E0236-B1E7-4928-8B88-ABFC5E15DF27}" destId="{895A0BCE-08B0-4AD7-A31D-19B2F7C9D3F8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39B8A64-69C3-4A37-AC02-29DB8F7ABA3A}" type="presOf" srcId="{657089CC-6D03-48E4-92FB-6C3D50C513C1}" destId="{C3E3A799-F42E-4007-9929-36346A0DD90E}" srcOrd="0" destOrd="0" presId="urn:microsoft.com/office/officeart/2005/8/layout/vList2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3A5EE981-D668-450F-A6D6-2BB8E134113C}" type="presOf" srcId="{88F9156F-4E4D-4082-A4EB-98CF8CBC7741}" destId="{9AA7C051-D100-42DE-8698-87FD3361DD9A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8D1CA2A5-B4F9-493B-A5AA-8CD636DDDA23}" type="presOf" srcId="{C9CA41CA-AF0E-4815-BB97-1BDC5C84F2B1}" destId="{314A8269-D391-4370-A887-02DB3D355D6F}" srcOrd="0" destOrd="0" presId="urn:microsoft.com/office/officeart/2005/8/layout/vList2"/>
    <dgm:cxn modelId="{DB9C24AB-2EC1-4A86-ADDC-8595343E8D35}" type="presOf" srcId="{EFCD3B26-E01A-4CAE-B4F7-1C03074050E7}" destId="{A2315941-E67D-469D-B013-53FEAA4AAA88}" srcOrd="0" destOrd="0" presId="urn:microsoft.com/office/officeart/2005/8/layout/vList2"/>
    <dgm:cxn modelId="{100FEBFE-950C-4E52-862F-546844EEC863}" type="presOf" srcId="{F20A1811-B7EB-43B3-AD52-ECE1F8885B03}" destId="{A722EDB7-9240-43F7-A2DA-B862C974FF6D}" srcOrd="0" destOrd="0" presId="urn:microsoft.com/office/officeart/2005/8/layout/vList2"/>
    <dgm:cxn modelId="{E277A4A8-834D-48B1-A78A-1113579A4C57}" type="presParOf" srcId="{A2315941-E67D-469D-B013-53FEAA4AAA88}" destId="{9AA7C051-D100-42DE-8698-87FD3361DD9A}" srcOrd="0" destOrd="0" presId="urn:microsoft.com/office/officeart/2005/8/layout/vList2"/>
    <dgm:cxn modelId="{F1CD237C-2EC5-4DD8-9D98-39FA63196FE9}" type="presParOf" srcId="{A2315941-E67D-469D-B013-53FEAA4AAA88}" destId="{CD2BFD66-AA3A-4147-A424-7B231826A48E}" srcOrd="1" destOrd="0" presId="urn:microsoft.com/office/officeart/2005/8/layout/vList2"/>
    <dgm:cxn modelId="{B0B95AE7-CA1E-48C5-999D-6832F476040E}" type="presParOf" srcId="{A2315941-E67D-469D-B013-53FEAA4AAA88}" destId="{C3E3A799-F42E-4007-9929-36346A0DD90E}" srcOrd="2" destOrd="0" presId="urn:microsoft.com/office/officeart/2005/8/layout/vList2"/>
    <dgm:cxn modelId="{1AA9D77D-E1B5-4314-B7D7-826621074849}" type="presParOf" srcId="{A2315941-E67D-469D-B013-53FEAA4AAA88}" destId="{1F6FFEA8-732B-4CF3-A043-BA4E2125FE8D}" srcOrd="3" destOrd="0" presId="urn:microsoft.com/office/officeart/2005/8/layout/vList2"/>
    <dgm:cxn modelId="{F7F45B9B-C820-424D-9E94-FBADE8C1ABF2}" type="presParOf" srcId="{A2315941-E67D-469D-B013-53FEAA4AAA88}" destId="{314A8269-D391-4370-A887-02DB3D355D6F}" srcOrd="4" destOrd="0" presId="urn:microsoft.com/office/officeart/2005/8/layout/vList2"/>
    <dgm:cxn modelId="{AB9D6409-1A95-45F5-8545-B740A964DAEF}" type="presParOf" srcId="{A2315941-E67D-469D-B013-53FEAA4AAA88}" destId="{769CF8A1-D01A-4D7D-BB36-E4F10D4CDBA9}" srcOrd="5" destOrd="0" presId="urn:microsoft.com/office/officeart/2005/8/layout/vList2"/>
    <dgm:cxn modelId="{65C32210-26C4-4C3A-8D03-26BA0A678F3A}" type="presParOf" srcId="{A2315941-E67D-469D-B013-53FEAA4AAA88}" destId="{A722EDB7-9240-43F7-A2DA-B862C974FF6D}" srcOrd="6" destOrd="0" presId="urn:microsoft.com/office/officeart/2005/8/layout/vList2"/>
    <dgm:cxn modelId="{1E208AE7-E153-44CF-99C1-2A4CCE33C41A}" type="presParOf" srcId="{A2315941-E67D-469D-B013-53FEAA4AAA88}" destId="{FFC4FE08-0993-44CC-A5FD-692FF18D3808}" srcOrd="7" destOrd="0" presId="urn:microsoft.com/office/officeart/2005/8/layout/vList2"/>
    <dgm:cxn modelId="{19C8EDD4-67FE-44A5-84AA-6BC37EF92A05}" type="presParOf" srcId="{A2315941-E67D-469D-B013-53FEAA4AAA88}" destId="{895A0BCE-08B0-4AD7-A31D-19B2F7C9D3F8}" srcOrd="8" destOrd="0" presId="urn:microsoft.com/office/officeart/2005/8/layout/vList2"/>
    <dgm:cxn modelId="{12BF5A95-6E4E-449E-9987-8793CA1653B6}" type="presParOf" srcId="{A2315941-E67D-469D-B013-53FEAA4AAA88}" destId="{ADBC4610-6CC9-47F3-9C06-527D0A21EC99}" srcOrd="9" destOrd="0" presId="urn:microsoft.com/office/officeart/2005/8/layout/vList2"/>
    <dgm:cxn modelId="{4504F3A5-9189-4338-A899-41E61171D3A8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D3B26-E01A-4CAE-B4F7-1C03074050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9156F-4E4D-4082-A4EB-98CF8CBC7741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fonction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26611F30-7D61-4521-8F3C-B67FC5547C0D}" type="parTrans" cxnId="{AD83E560-BAE3-4CBD-96B3-0B15F8CBA70F}">
      <dgm:prSet/>
      <dgm:spPr/>
      <dgm:t>
        <a:bodyPr/>
        <a:lstStyle/>
        <a:p>
          <a:endParaRPr lang="en-US"/>
        </a:p>
      </dgm:t>
    </dgm:pt>
    <dgm:pt modelId="{99B4021E-63EF-4270-8227-866C3514BC7F}" type="sibTrans" cxnId="{AD83E560-BAE3-4CBD-96B3-0B15F8CBA70F}">
      <dgm:prSet/>
      <dgm:spPr/>
      <dgm:t>
        <a:bodyPr/>
        <a:lstStyle/>
        <a:p>
          <a:endParaRPr lang="en-US"/>
        </a:p>
      </dgm:t>
    </dgm:pt>
    <dgm:pt modelId="{657089CC-6D03-48E4-92FB-6C3D50C513C1}">
      <dgm:prSet/>
      <dgm:spPr/>
      <dgm:t>
        <a:bodyPr/>
        <a:lstStyle/>
        <a:p>
          <a:r>
            <a:rPr lang="en-US" dirty="0"/>
            <a:t>Les observables</a:t>
          </a:r>
        </a:p>
      </dgm:t>
    </dgm:pt>
    <dgm:pt modelId="{AC76C5B8-5BFF-44E9-9792-7527C1444222}" type="parTrans" cxnId="{84179D85-963F-4CBF-88CC-245B96C0C51A}">
      <dgm:prSet/>
      <dgm:spPr/>
      <dgm:t>
        <a:bodyPr/>
        <a:lstStyle/>
        <a:p>
          <a:endParaRPr lang="en-US"/>
        </a:p>
      </dgm:t>
    </dgm:pt>
    <dgm:pt modelId="{BB947F7B-A9D1-438A-A080-BACF86C2AD74}" type="sibTrans" cxnId="{84179D85-963F-4CBF-88CC-245B96C0C51A}">
      <dgm:prSet/>
      <dgm:spPr/>
      <dgm:t>
        <a:bodyPr/>
        <a:lstStyle/>
        <a:p>
          <a:endParaRPr lang="en-US"/>
        </a:p>
      </dgm:t>
    </dgm:pt>
    <dgm:pt modelId="{C9CA41CA-AF0E-4815-BB97-1BDC5C84F2B1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mesures</a:t>
          </a:r>
          <a:endParaRPr lang="en-US" dirty="0"/>
        </a:p>
      </dgm:t>
    </dgm:pt>
    <dgm:pt modelId="{BB91D631-07AB-4FFE-AB45-79A804DA2DDE}" type="parTrans" cxnId="{EE9EFA01-5C5E-4807-845F-09CA1A8DD5B8}">
      <dgm:prSet/>
      <dgm:spPr/>
      <dgm:t>
        <a:bodyPr/>
        <a:lstStyle/>
        <a:p>
          <a:endParaRPr lang="en-US"/>
        </a:p>
      </dgm:t>
    </dgm:pt>
    <dgm:pt modelId="{E5A91A25-5489-412B-92D3-9B63CBCE603B}" type="sibTrans" cxnId="{EE9EFA01-5C5E-4807-845F-09CA1A8DD5B8}">
      <dgm:prSet/>
      <dgm:spPr/>
      <dgm:t>
        <a:bodyPr/>
        <a:lstStyle/>
        <a:p>
          <a:endParaRPr lang="en-US"/>
        </a:p>
      </dgm:t>
    </dgm:pt>
    <dgm:pt modelId="{F20A1811-B7EB-43B3-AD52-ECE1F8885B03}">
      <dgm:prSet/>
      <dgm:spPr/>
      <dgm:t>
        <a:bodyPr/>
        <a:lstStyle/>
        <a:p>
          <a:r>
            <a:rPr lang="en-US" dirty="0"/>
            <a:t>Les </a:t>
          </a:r>
          <a:r>
            <a:rPr lang="en-US" dirty="0" err="1"/>
            <a:t>probabilités</a:t>
          </a:r>
          <a:endParaRPr lang="en-US" dirty="0"/>
        </a:p>
      </dgm:t>
    </dgm:pt>
    <dgm:pt modelId="{0932127E-2C74-456E-AC0A-3030081BE5A0}" type="parTrans" cxnId="{FC2F1546-CF61-471E-BA69-48C5E332A265}">
      <dgm:prSet/>
      <dgm:spPr/>
      <dgm:t>
        <a:bodyPr/>
        <a:lstStyle/>
        <a:p>
          <a:endParaRPr lang="en-US"/>
        </a:p>
      </dgm:t>
    </dgm:pt>
    <dgm:pt modelId="{E501AE6B-9761-46C7-8E0F-4ACC5067E0DD}" type="sibTrans" cxnId="{FC2F1546-CF61-471E-BA69-48C5E332A265}">
      <dgm:prSet/>
      <dgm:spPr/>
      <dgm:t>
        <a:bodyPr/>
        <a:lstStyle/>
        <a:p>
          <a:endParaRPr lang="en-US"/>
        </a:p>
      </dgm:t>
    </dgm:pt>
    <dgm:pt modelId="{3C4E0236-B1E7-4928-8B88-ABFC5E15DF27}">
      <dgm:prSet/>
      <dgm:spPr/>
      <dgm:t>
        <a:bodyPr/>
        <a:lstStyle/>
        <a:p>
          <a:r>
            <a:rPr lang="en-US" dirty="0" err="1"/>
            <a:t>Évolution</a:t>
          </a:r>
          <a:r>
            <a:rPr lang="en-US" dirty="0"/>
            <a:t> </a:t>
          </a:r>
          <a:r>
            <a:rPr lang="en-US" dirty="0" err="1"/>
            <a:t>temporelle</a:t>
          </a:r>
          <a:endParaRPr lang="en-US" dirty="0"/>
        </a:p>
      </dgm:t>
    </dgm:pt>
    <dgm:pt modelId="{F0C7C66C-5732-4289-B1D7-C71565E6E5B4}" type="parTrans" cxnId="{41383C8D-27D4-44CD-A9AF-4A47E3B618FE}">
      <dgm:prSet/>
      <dgm:spPr/>
      <dgm:t>
        <a:bodyPr/>
        <a:lstStyle/>
        <a:p>
          <a:endParaRPr lang="en-CA"/>
        </a:p>
      </dgm:t>
    </dgm:pt>
    <dgm:pt modelId="{A414CB4D-C648-4F88-910E-A5DD52967836}" type="sibTrans" cxnId="{41383C8D-27D4-44CD-A9AF-4A47E3B618FE}">
      <dgm:prSet/>
      <dgm:spPr/>
      <dgm:t>
        <a:bodyPr/>
        <a:lstStyle/>
        <a:p>
          <a:endParaRPr lang="en-CA"/>
        </a:p>
      </dgm:t>
    </dgm:pt>
    <dgm:pt modelId="{EB197100-3F9E-477C-91EF-EA5D4D18F739}">
      <dgm:prSet/>
      <dgm:spPr/>
      <dgm:t>
        <a:bodyPr/>
        <a:lstStyle/>
        <a:p>
          <a:r>
            <a:rPr lang="en-US" dirty="0" err="1"/>
            <a:t>Réduction</a:t>
          </a:r>
          <a:r>
            <a:rPr lang="en-US" dirty="0"/>
            <a:t> du </a:t>
          </a:r>
          <a:r>
            <a:rPr lang="en-US" dirty="0" err="1"/>
            <a:t>paquet</a:t>
          </a:r>
          <a:r>
            <a:rPr lang="en-US" dirty="0"/>
            <a:t> </a:t>
          </a:r>
          <a:r>
            <a:rPr lang="en-US" dirty="0" err="1"/>
            <a:t>d’onde</a:t>
          </a:r>
          <a:endParaRPr lang="en-US" dirty="0"/>
        </a:p>
      </dgm:t>
    </dgm:pt>
    <dgm:pt modelId="{AA29B2E1-D8D8-4554-B46D-E0947D57BC50}" type="parTrans" cxnId="{EEDD1562-CECD-48D9-9505-386D447E700F}">
      <dgm:prSet/>
      <dgm:spPr/>
      <dgm:t>
        <a:bodyPr/>
        <a:lstStyle/>
        <a:p>
          <a:endParaRPr lang="en-CA"/>
        </a:p>
      </dgm:t>
    </dgm:pt>
    <dgm:pt modelId="{D51B857F-ABB4-4C36-9699-B3BE5DAFEB4B}" type="sibTrans" cxnId="{EEDD1562-CECD-48D9-9505-386D447E700F}">
      <dgm:prSet/>
      <dgm:spPr/>
      <dgm:t>
        <a:bodyPr/>
        <a:lstStyle/>
        <a:p>
          <a:endParaRPr lang="en-CA"/>
        </a:p>
      </dgm:t>
    </dgm:pt>
    <dgm:pt modelId="{A2315941-E67D-469D-B013-53FEAA4AAA88}" type="pres">
      <dgm:prSet presAssocID="{EFCD3B26-E01A-4CAE-B4F7-1C03074050E7}" presName="linear" presStyleCnt="0">
        <dgm:presLayoutVars>
          <dgm:animLvl val="lvl"/>
          <dgm:resizeHandles val="exact"/>
        </dgm:presLayoutVars>
      </dgm:prSet>
      <dgm:spPr/>
    </dgm:pt>
    <dgm:pt modelId="{9AA7C051-D100-42DE-8698-87FD3361DD9A}" type="pres">
      <dgm:prSet presAssocID="{88F9156F-4E4D-4082-A4EB-98CF8CBC77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D2BFD66-AA3A-4147-A424-7B231826A48E}" type="pres">
      <dgm:prSet presAssocID="{99B4021E-63EF-4270-8227-866C3514BC7F}" presName="spacer" presStyleCnt="0"/>
      <dgm:spPr/>
    </dgm:pt>
    <dgm:pt modelId="{C3E3A799-F42E-4007-9929-36346A0DD90E}" type="pres">
      <dgm:prSet presAssocID="{657089CC-6D03-48E4-92FB-6C3D50C513C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6FFEA8-732B-4CF3-A043-BA4E2125FE8D}" type="pres">
      <dgm:prSet presAssocID="{BB947F7B-A9D1-438A-A080-BACF86C2AD74}" presName="spacer" presStyleCnt="0"/>
      <dgm:spPr/>
    </dgm:pt>
    <dgm:pt modelId="{314A8269-D391-4370-A887-02DB3D355D6F}" type="pres">
      <dgm:prSet presAssocID="{C9CA41CA-AF0E-4815-BB97-1BDC5C84F2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69CF8A1-D01A-4D7D-BB36-E4F10D4CDBA9}" type="pres">
      <dgm:prSet presAssocID="{E5A91A25-5489-412B-92D3-9B63CBCE603B}" presName="spacer" presStyleCnt="0"/>
      <dgm:spPr/>
    </dgm:pt>
    <dgm:pt modelId="{A722EDB7-9240-43F7-A2DA-B862C974FF6D}" type="pres">
      <dgm:prSet presAssocID="{F20A1811-B7EB-43B3-AD52-ECE1F8885B0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C4FE08-0993-44CC-A5FD-692FF18D3808}" type="pres">
      <dgm:prSet presAssocID="{E501AE6B-9761-46C7-8E0F-4ACC5067E0DD}" presName="spacer" presStyleCnt="0"/>
      <dgm:spPr/>
    </dgm:pt>
    <dgm:pt modelId="{895A0BCE-08B0-4AD7-A31D-19B2F7C9D3F8}" type="pres">
      <dgm:prSet presAssocID="{3C4E0236-B1E7-4928-8B88-ABFC5E15DF27}" presName="parentText" presStyleLbl="node1" presStyleIdx="4" presStyleCnt="6" custLinFactNeighborX="-13186">
        <dgm:presLayoutVars>
          <dgm:chMax val="0"/>
          <dgm:bulletEnabled val="1"/>
        </dgm:presLayoutVars>
      </dgm:prSet>
      <dgm:spPr/>
    </dgm:pt>
    <dgm:pt modelId="{ADBC4610-6CC9-47F3-9C06-527D0A21EC99}" type="pres">
      <dgm:prSet presAssocID="{A414CB4D-C648-4F88-910E-A5DD52967836}" presName="spacer" presStyleCnt="0"/>
      <dgm:spPr/>
    </dgm:pt>
    <dgm:pt modelId="{F3C1272A-4E7A-4FC2-A8D1-EEA8D4EFA074}" type="pres">
      <dgm:prSet presAssocID="{EB197100-3F9E-477C-91EF-EA5D4D18F73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E9EFA01-5C5E-4807-845F-09CA1A8DD5B8}" srcId="{EFCD3B26-E01A-4CAE-B4F7-1C03074050E7}" destId="{C9CA41CA-AF0E-4815-BB97-1BDC5C84F2B1}" srcOrd="2" destOrd="0" parTransId="{BB91D631-07AB-4FFE-AB45-79A804DA2DDE}" sibTransId="{E5A91A25-5489-412B-92D3-9B63CBCE603B}"/>
    <dgm:cxn modelId="{8E9DC50B-FD59-4BFE-9E32-6A0552521B0C}" type="presOf" srcId="{3C4E0236-B1E7-4928-8B88-ABFC5E15DF27}" destId="{895A0BCE-08B0-4AD7-A31D-19B2F7C9D3F8}" srcOrd="0" destOrd="0" presId="urn:microsoft.com/office/officeart/2005/8/layout/vList2"/>
    <dgm:cxn modelId="{E2BBF813-9693-4E80-BCDC-566AF64B92EB}" type="presOf" srcId="{F20A1811-B7EB-43B3-AD52-ECE1F8885B03}" destId="{A722EDB7-9240-43F7-A2DA-B862C974FF6D}" srcOrd="0" destOrd="0" presId="urn:microsoft.com/office/officeart/2005/8/layout/vList2"/>
    <dgm:cxn modelId="{AD83E560-BAE3-4CBD-96B3-0B15F8CBA70F}" srcId="{EFCD3B26-E01A-4CAE-B4F7-1C03074050E7}" destId="{88F9156F-4E4D-4082-A4EB-98CF8CBC7741}" srcOrd="0" destOrd="0" parTransId="{26611F30-7D61-4521-8F3C-B67FC5547C0D}" sibTransId="{99B4021E-63EF-4270-8227-866C3514BC7F}"/>
    <dgm:cxn modelId="{3B682241-F1AB-40C7-BE7C-7BE4D856ECBF}" type="presOf" srcId="{EFCD3B26-E01A-4CAE-B4F7-1C03074050E7}" destId="{A2315941-E67D-469D-B013-53FEAA4AAA88}" srcOrd="0" destOrd="0" presId="urn:microsoft.com/office/officeart/2005/8/layout/vList2"/>
    <dgm:cxn modelId="{990BF861-63A0-417E-B3BE-8255082D8604}" type="presOf" srcId="{EB197100-3F9E-477C-91EF-EA5D4D18F739}" destId="{F3C1272A-4E7A-4FC2-A8D1-EEA8D4EFA074}" srcOrd="0" destOrd="0" presId="urn:microsoft.com/office/officeart/2005/8/layout/vList2"/>
    <dgm:cxn modelId="{EEDD1562-CECD-48D9-9505-386D447E700F}" srcId="{EFCD3B26-E01A-4CAE-B4F7-1C03074050E7}" destId="{EB197100-3F9E-477C-91EF-EA5D4D18F739}" srcOrd="5" destOrd="0" parTransId="{AA29B2E1-D8D8-4554-B46D-E0947D57BC50}" sibTransId="{D51B857F-ABB4-4C36-9699-B3BE5DAFEB4B}"/>
    <dgm:cxn modelId="{FC2F1546-CF61-471E-BA69-48C5E332A265}" srcId="{EFCD3B26-E01A-4CAE-B4F7-1C03074050E7}" destId="{F20A1811-B7EB-43B3-AD52-ECE1F8885B03}" srcOrd="3" destOrd="0" parTransId="{0932127E-2C74-456E-AC0A-3030081BE5A0}" sibTransId="{E501AE6B-9761-46C7-8E0F-4ACC5067E0DD}"/>
    <dgm:cxn modelId="{9CFEE37D-B21B-49BC-8018-BD449D29247D}" type="presOf" srcId="{C9CA41CA-AF0E-4815-BB97-1BDC5C84F2B1}" destId="{314A8269-D391-4370-A887-02DB3D355D6F}" srcOrd="0" destOrd="0" presId="urn:microsoft.com/office/officeart/2005/8/layout/vList2"/>
    <dgm:cxn modelId="{84179D85-963F-4CBF-88CC-245B96C0C51A}" srcId="{EFCD3B26-E01A-4CAE-B4F7-1C03074050E7}" destId="{657089CC-6D03-48E4-92FB-6C3D50C513C1}" srcOrd="1" destOrd="0" parTransId="{AC76C5B8-5BFF-44E9-9792-7527C1444222}" sibTransId="{BB947F7B-A9D1-438A-A080-BACF86C2AD74}"/>
    <dgm:cxn modelId="{41383C8D-27D4-44CD-A9AF-4A47E3B618FE}" srcId="{EFCD3B26-E01A-4CAE-B4F7-1C03074050E7}" destId="{3C4E0236-B1E7-4928-8B88-ABFC5E15DF27}" srcOrd="4" destOrd="0" parTransId="{F0C7C66C-5732-4289-B1D7-C71565E6E5B4}" sibTransId="{A414CB4D-C648-4F88-910E-A5DD52967836}"/>
    <dgm:cxn modelId="{64B240A6-6FE4-4953-8169-B1C7C8975973}" type="presOf" srcId="{657089CC-6D03-48E4-92FB-6C3D50C513C1}" destId="{C3E3A799-F42E-4007-9929-36346A0DD90E}" srcOrd="0" destOrd="0" presId="urn:microsoft.com/office/officeart/2005/8/layout/vList2"/>
    <dgm:cxn modelId="{023AF4EA-C4B8-4124-A89A-3BBCF426A6D8}" type="presOf" srcId="{88F9156F-4E4D-4082-A4EB-98CF8CBC7741}" destId="{9AA7C051-D100-42DE-8698-87FD3361DD9A}" srcOrd="0" destOrd="0" presId="urn:microsoft.com/office/officeart/2005/8/layout/vList2"/>
    <dgm:cxn modelId="{3A02A2A8-153E-471E-8B75-BA0306A2A601}" type="presParOf" srcId="{A2315941-E67D-469D-B013-53FEAA4AAA88}" destId="{9AA7C051-D100-42DE-8698-87FD3361DD9A}" srcOrd="0" destOrd="0" presId="urn:microsoft.com/office/officeart/2005/8/layout/vList2"/>
    <dgm:cxn modelId="{267F571D-0DB6-4DB5-A3AA-7AE3C33CFFAA}" type="presParOf" srcId="{A2315941-E67D-469D-B013-53FEAA4AAA88}" destId="{CD2BFD66-AA3A-4147-A424-7B231826A48E}" srcOrd="1" destOrd="0" presId="urn:microsoft.com/office/officeart/2005/8/layout/vList2"/>
    <dgm:cxn modelId="{269C3EEF-6CB7-4D12-8A0E-EFFF073973C4}" type="presParOf" srcId="{A2315941-E67D-469D-B013-53FEAA4AAA88}" destId="{C3E3A799-F42E-4007-9929-36346A0DD90E}" srcOrd="2" destOrd="0" presId="urn:microsoft.com/office/officeart/2005/8/layout/vList2"/>
    <dgm:cxn modelId="{778FF7EE-3FBD-438C-9654-E9C06A719C3A}" type="presParOf" srcId="{A2315941-E67D-469D-B013-53FEAA4AAA88}" destId="{1F6FFEA8-732B-4CF3-A043-BA4E2125FE8D}" srcOrd="3" destOrd="0" presId="urn:microsoft.com/office/officeart/2005/8/layout/vList2"/>
    <dgm:cxn modelId="{0AB06A01-3367-405D-ADB9-80312CC77A14}" type="presParOf" srcId="{A2315941-E67D-469D-B013-53FEAA4AAA88}" destId="{314A8269-D391-4370-A887-02DB3D355D6F}" srcOrd="4" destOrd="0" presId="urn:microsoft.com/office/officeart/2005/8/layout/vList2"/>
    <dgm:cxn modelId="{A3E5F1F4-1FB1-468E-8E35-2B1D0B544917}" type="presParOf" srcId="{A2315941-E67D-469D-B013-53FEAA4AAA88}" destId="{769CF8A1-D01A-4D7D-BB36-E4F10D4CDBA9}" srcOrd="5" destOrd="0" presId="urn:microsoft.com/office/officeart/2005/8/layout/vList2"/>
    <dgm:cxn modelId="{53825875-467F-4767-8491-747BA7D61E8F}" type="presParOf" srcId="{A2315941-E67D-469D-B013-53FEAA4AAA88}" destId="{A722EDB7-9240-43F7-A2DA-B862C974FF6D}" srcOrd="6" destOrd="0" presId="urn:microsoft.com/office/officeart/2005/8/layout/vList2"/>
    <dgm:cxn modelId="{26452D8B-3307-4417-9890-9DF9ADF8A757}" type="presParOf" srcId="{A2315941-E67D-469D-B013-53FEAA4AAA88}" destId="{FFC4FE08-0993-44CC-A5FD-692FF18D3808}" srcOrd="7" destOrd="0" presId="urn:microsoft.com/office/officeart/2005/8/layout/vList2"/>
    <dgm:cxn modelId="{3E2FE6EC-7883-43FD-BC08-2D52FA512126}" type="presParOf" srcId="{A2315941-E67D-469D-B013-53FEAA4AAA88}" destId="{895A0BCE-08B0-4AD7-A31D-19B2F7C9D3F8}" srcOrd="8" destOrd="0" presId="urn:microsoft.com/office/officeart/2005/8/layout/vList2"/>
    <dgm:cxn modelId="{F9307E2A-4286-4575-9674-8F2502A3CEDB}" type="presParOf" srcId="{A2315941-E67D-469D-B013-53FEAA4AAA88}" destId="{ADBC4610-6CC9-47F3-9C06-527D0A21EC99}" srcOrd="9" destOrd="0" presId="urn:microsoft.com/office/officeart/2005/8/layout/vList2"/>
    <dgm:cxn modelId="{33B5262D-2317-43FF-9650-A1ED6E95CC2F}" type="presParOf" srcId="{A2315941-E67D-469D-B013-53FEAA4AAA88}" destId="{F3C1272A-4E7A-4FC2-A8D1-EEA8D4EFA07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La fonction 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Les observables</a:t>
          </a:r>
          <a:endParaRPr lang="en-US" sz="3400" kern="1200" dirty="0"/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Les 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Les 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Évolution 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Réduction du paquet 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7C051-D100-42DE-8698-87FD3361DD9A}">
      <dsp:nvSpPr>
        <dsp:cNvPr id="0" name=""/>
        <dsp:cNvSpPr/>
      </dsp:nvSpPr>
      <dsp:spPr>
        <a:xfrm>
          <a:off x="0" y="68598"/>
          <a:ext cx="659447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La </a:t>
          </a:r>
          <a:r>
            <a:rPr lang="en-US" sz="3400" kern="1200" dirty="0" err="1"/>
            <a:t>fonction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108407"/>
        <a:ext cx="6514857" cy="735872"/>
      </dsp:txXfrm>
    </dsp:sp>
    <dsp:sp modelId="{C3E3A799-F42E-4007-9929-36346A0DD90E}">
      <dsp:nvSpPr>
        <dsp:cNvPr id="0" name=""/>
        <dsp:cNvSpPr/>
      </dsp:nvSpPr>
      <dsp:spPr>
        <a:xfrm>
          <a:off x="0" y="982009"/>
          <a:ext cx="6594475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observables</a:t>
          </a:r>
        </a:p>
      </dsp:txBody>
      <dsp:txXfrm>
        <a:off x="39809" y="1021818"/>
        <a:ext cx="6514857" cy="735872"/>
      </dsp:txXfrm>
    </dsp:sp>
    <dsp:sp modelId="{314A8269-D391-4370-A887-02DB3D355D6F}">
      <dsp:nvSpPr>
        <dsp:cNvPr id="0" name=""/>
        <dsp:cNvSpPr/>
      </dsp:nvSpPr>
      <dsp:spPr>
        <a:xfrm>
          <a:off x="0" y="1895419"/>
          <a:ext cx="6594475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mesures</a:t>
          </a:r>
          <a:endParaRPr lang="en-US" sz="3400" kern="1200" dirty="0"/>
        </a:p>
      </dsp:txBody>
      <dsp:txXfrm>
        <a:off x="39809" y="1935228"/>
        <a:ext cx="6514857" cy="735872"/>
      </dsp:txXfrm>
    </dsp:sp>
    <dsp:sp modelId="{A722EDB7-9240-43F7-A2DA-B862C974FF6D}">
      <dsp:nvSpPr>
        <dsp:cNvPr id="0" name=""/>
        <dsp:cNvSpPr/>
      </dsp:nvSpPr>
      <dsp:spPr>
        <a:xfrm>
          <a:off x="0" y="2808829"/>
          <a:ext cx="6594475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Les </a:t>
          </a:r>
          <a:r>
            <a:rPr lang="en-US" sz="3400" kern="1200" dirty="0" err="1"/>
            <a:t>probabilités</a:t>
          </a:r>
          <a:endParaRPr lang="en-US" sz="3400" kern="1200" dirty="0"/>
        </a:p>
      </dsp:txBody>
      <dsp:txXfrm>
        <a:off x="39809" y="2848638"/>
        <a:ext cx="6514857" cy="735872"/>
      </dsp:txXfrm>
    </dsp:sp>
    <dsp:sp modelId="{895A0BCE-08B0-4AD7-A31D-19B2F7C9D3F8}">
      <dsp:nvSpPr>
        <dsp:cNvPr id="0" name=""/>
        <dsp:cNvSpPr/>
      </dsp:nvSpPr>
      <dsp:spPr>
        <a:xfrm>
          <a:off x="0" y="3722239"/>
          <a:ext cx="6594475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Évolution</a:t>
          </a:r>
          <a:r>
            <a:rPr lang="en-US" sz="3400" kern="1200" dirty="0"/>
            <a:t> </a:t>
          </a:r>
          <a:r>
            <a:rPr lang="en-US" sz="3400" kern="1200" dirty="0" err="1"/>
            <a:t>temporelle</a:t>
          </a:r>
          <a:endParaRPr lang="en-US" sz="3400" kern="1200" dirty="0"/>
        </a:p>
      </dsp:txBody>
      <dsp:txXfrm>
        <a:off x="39809" y="3762048"/>
        <a:ext cx="6514857" cy="735872"/>
      </dsp:txXfrm>
    </dsp:sp>
    <dsp:sp modelId="{F3C1272A-4E7A-4FC2-A8D1-EEA8D4EFA074}">
      <dsp:nvSpPr>
        <dsp:cNvPr id="0" name=""/>
        <dsp:cNvSpPr/>
      </dsp:nvSpPr>
      <dsp:spPr>
        <a:xfrm>
          <a:off x="0" y="4635649"/>
          <a:ext cx="659447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Réduction</a:t>
          </a:r>
          <a:r>
            <a:rPr lang="en-US" sz="3400" kern="1200" dirty="0"/>
            <a:t> du </a:t>
          </a:r>
          <a:r>
            <a:rPr lang="en-US" sz="3400" kern="1200" dirty="0" err="1"/>
            <a:t>paquet</a:t>
          </a:r>
          <a:r>
            <a:rPr lang="en-US" sz="3400" kern="1200" dirty="0"/>
            <a:t> </a:t>
          </a:r>
          <a:r>
            <a:rPr lang="en-US" sz="3400" kern="1200" dirty="0" err="1"/>
            <a:t>d’onde</a:t>
          </a:r>
          <a:endParaRPr lang="en-US" sz="3400" kern="1200" dirty="0"/>
        </a:p>
      </dsp:txBody>
      <dsp:txXfrm>
        <a:off x="39809" y="4675458"/>
        <a:ext cx="6514857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33B-7D53-4A53-8399-3CD04566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DE9C3-5FAB-4FC9-BCB3-846C1E5A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CF30-1952-4FB0-968E-951D835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BA71E-01E9-4732-A3B5-8F5133AC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1253-1AB8-4B58-B7F7-34AFAFCF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3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50CA-5DE9-4D2E-A943-839EE9AA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4933-9C69-4597-BC74-653C9AE3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31D1-4F31-4FA6-B7C0-E4E7511B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A9503-EE7A-4276-96D5-35E879F1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F961-2558-4D42-8677-86B62E1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1391-B2C8-4A72-82ED-A72F29836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C5EF-99BA-44E8-89B5-682F1525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918-BFC6-457C-A5B2-6DEFB07B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4C09-DE53-4746-8EA3-475FD753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AEFC-D1F4-4960-98AB-59127B46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2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AE7-1720-4410-989A-0DB1D3E3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6B3-C1BC-420A-B501-D8AFD49D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141D-C5DA-48B8-BD94-917DA00A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A6BC-8A0B-43DC-9E3E-07EDE53C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715-3260-4FB8-A25E-F4B02846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6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984D-80EB-4454-B84F-64E8D892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2340-06FC-42A3-8199-4D17B6EC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F5FE-AF59-4662-BCED-BA6AC55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5558-275D-4348-A88A-E989BCA7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D295-3CE6-443D-A0EC-0D9CB96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80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ADDB-8923-44B8-9516-08446734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6B65-AFCB-453C-9D50-FC64F06CA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24A39-FF4F-4213-8999-917100DA2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ED85E-8512-4556-B02E-0E3369A8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8967E-531B-42E1-88CE-CF564DC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1DF6E-5BBE-4656-A22D-F18E5F6E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35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ABE-C17B-4B4B-934E-5B9C6983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D0D77-7A76-4BD3-B0B6-C8FEC2B4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056C-24EE-4C4B-B327-27ABDFF3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A8694-FD3D-425D-8E09-34DA913B7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C0A60-DAC2-4597-94CD-6B882119F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2A10-987C-4056-938C-0F5A0FB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0EF97-FD11-4BCE-A94F-BEFAEC7A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FD31F-D42C-42C4-B4C5-B13E5108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97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ADC9-40A9-4D1F-A214-21BD9E5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4F97-9717-43F2-B096-5AAAEDBF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E295-F713-4F0D-AC23-F80C0016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E29B-D406-429D-B245-C50B5CCF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02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CE20-12F4-4B03-96BA-34BD76BC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C1B7-EA01-4F0F-97B2-A849AAE5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C33F-9258-4113-A671-F22636D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88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D25-50FF-4A9F-AC67-63A1C77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8312-DDDC-44D9-9CB2-EAAD9433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E1312-1CE4-4C00-A227-C4DA3772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3AC5-A1D1-434E-B63A-A7EB09C3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11CA-2499-4137-BAFB-51E0A79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49C1D-8BEF-41BD-852F-6860219E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9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EFE-990B-49B4-995E-184035CC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A525-A488-470C-8B05-FCF052C0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74CE-84F3-4701-BD76-33EC5775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2363-5352-4D4B-81E8-6BB63A2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8B-DEA5-49A1-8504-C62CE6D5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A14A-0166-4C69-A8C9-0840A255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FD6FC-161C-4E54-B817-E95C31D1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C2B9-B160-4FE7-833D-7BA9A440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703F-C57D-4F81-B087-2F0D7863E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D420C-7621-46C4-B0D7-0A7E12FF1E5F}" type="datetimeFigureOut">
              <a:rPr lang="en-CA" smtClean="0"/>
              <a:t>2020-02-16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3040B-D7B7-42F4-B098-BC2BEB56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181F-57D2-4F87-8FE4-5D6B58A0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97B3-CD9A-4739-A081-1E5871823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5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6.xml"/><Relationship Id="rId7" Type="http://schemas.openxmlformats.org/officeDocument/2006/relationships/diagramColors" Target="../diagrams/colors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D280F-FA38-47AB-A668-AAE5FF658FB3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30325" y="958852"/>
            <a:ext cx="9531350" cy="2514597"/>
          </a:xfrm>
        </p:spPr>
        <p:txBody>
          <a:bodyPr anchor="b">
            <a:normAutofit/>
          </a:bodyPr>
          <a:lstStyle/>
          <a:p>
            <a:br>
              <a:rPr lang="en-CA" sz="4400">
                <a:solidFill>
                  <a:srgbClr val="FFFFFF"/>
                </a:solidFill>
              </a:rPr>
            </a:b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Chapitre 2 : Les postulats de la mécanique quantiques</a:t>
            </a:r>
            <a:endParaRPr lang="en-CA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06B38-24FE-40EC-9D98-F8063C13535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30324" y="4305300"/>
            <a:ext cx="9585326" cy="1454150"/>
          </a:xfrm>
        </p:spPr>
        <p:txBody>
          <a:bodyPr>
            <a:normAutofit/>
          </a:bodyPr>
          <a:lstStyle/>
          <a:p>
            <a:r>
              <a:rPr lang="en-CA" sz="3200"/>
              <a:t>Par François Dion</a:t>
            </a:r>
          </a:p>
        </p:txBody>
      </p:sp>
    </p:spTree>
    <p:extLst>
      <p:ext uri="{BB962C8B-B14F-4D97-AF65-F5344CB8AC3E}">
        <p14:creationId xmlns:p14="http://schemas.microsoft.com/office/powerpoint/2010/main" val="345641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202" y="2289976"/>
                <a:ext cx="11370365" cy="15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Soit une propriété physique du système correspond un opérateur, les seules valeurs observables sont les valeurs propres de cet opérateur.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Opérateur relié à l’énergie 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</m:acc>
                  </m:oMath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</m:acc>
                      <m:sSub>
                        <m:sSubPr>
                          <m:ctrlP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289976"/>
                <a:ext cx="11370365" cy="1544077"/>
              </a:xfrm>
              <a:prstGeom prst="rect">
                <a:avLst/>
              </a:prstGeom>
              <a:blipFill>
                <a:blip r:embed="rId4"/>
                <a:stretch>
                  <a:fillRect l="-483" t="-2372" r="-6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4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probabilités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probabilité d’observé une certaine  valeur propre est donné par le carré du module de la projection de la fonction d’état sur la fonction propre associé à cette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635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100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  <a:p>
                <a:pPr algn="ctr"/>
                <a:endParaRPr lang="fr-CA" sz="2400" dirty="0"/>
              </a:p>
            </p:txBody>
          </p:sp>
        </mc:Choice>
        <mc:Fallback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1004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3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1004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fr-CA" sz="2400" dirty="0"/>
                      <m:t>)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2400" dirty="0"/>
              </a:p>
            </p:txBody>
          </p:sp>
        </mc:Choice>
        <mc:Fallback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1004699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61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Évolution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temporelle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l’état quantique d’un système est gouvernée par l’équation de Schrödinger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/>
              <p:nvPr/>
            </p:nvSpPr>
            <p:spPr>
              <a:xfrm>
                <a:off x="4338993" y="3038187"/>
                <a:ext cx="4375239" cy="1163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CA" sz="2400" dirty="0"/>
                  <a:t>)=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2400" dirty="0"/>
              </a:p>
            </p:txBody>
          </p:sp>
        </mc:Choice>
        <mc:Fallback>
          <p:sp>
            <p:nvSpPr>
              <p:cNvPr id="3" name="!!!eqshro">
                <a:extLst>
                  <a:ext uri="{FF2B5EF4-FFF2-40B4-BE49-F238E27FC236}">
                    <a16:creationId xmlns:a16="http://schemas.microsoft.com/office/drawing/2014/main" id="{9B88BD07-003C-4113-BCC6-F408DA52E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93" y="3038187"/>
                <a:ext cx="4375239" cy="1163908"/>
              </a:xfrm>
              <a:prstGeom prst="rect">
                <a:avLst/>
              </a:prstGeom>
              <a:blipFill>
                <a:blip r:embed="rId4"/>
                <a:stretch>
                  <a:fillRect b="-10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91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Réduction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paquet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d’onde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Lorsqu’une mesure est prise et qu’une des valeurs propres est observé, la fonction du système devient la fonction propre associé à </a:t>
            </a:r>
            <a:r>
              <a:rPr lang="fr-FR"/>
              <a:t>cet valeur.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40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E865A2-8B8D-4CBD-9BB3-6D69E005BA0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Postulats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C8F2FBF-6EB4-4839-8B18-1B29FFB9FF7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467297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3676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90DB23-145C-4E97-8481-FB7675B7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4142096" cy="6213425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1DA8ADA-24AC-44B0-8347-E01793DFC78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24256" y="583616"/>
            <a:ext cx="3722141" cy="5520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Postulats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775AD-ABC4-490A-834E-C733634A3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503" y="321732"/>
            <a:ext cx="7240765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277F5F2A-2D41-4574-8B76-99D0EB73B85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1396471"/>
              </p:ext>
            </p:extLst>
          </p:nvPr>
        </p:nvGraphicFramePr>
        <p:xfrm>
          <a:off x="4933950" y="584200"/>
          <a:ext cx="6594475" cy="5519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0435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fr-FR" sz="2400" dirty="0"/>
                  <a:t>.</a:t>
                </a:r>
                <a:endParaRPr lang="en-CA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CA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3600" b="0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3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600" i="1" dirty="0" err="1">
                            <a:latin typeface="Cambria Math" panose="02040503050406030204" pitchFamily="18" charset="0"/>
                          </a:rPr>
                          <m:t>𝑖𝐸𝑡</m:t>
                        </m:r>
                      </m:sup>
                    </m:sSup>
                    <m:sSup>
                      <m:sSupPr>
                        <m:ctrlPr>
                          <a:rPr lang="fr-CA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3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sz="36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CA" sz="3600" i="1" dirty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CA" sz="3600" dirty="0"/>
              </a:p>
            </p:txBody>
          </p:sp>
        </mc:Choice>
        <mc:Fallback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20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  <m:d>
                      <m:dPr>
                        <m:ctrlPr>
                          <a:rPr kumimoji="0" lang="en-CA" sz="3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,0</m:t>
                        </m:r>
                      </m:e>
                    </m:d>
                    <m:r>
                      <a:rPr kumimoji="0" lang="en-CA" sz="3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fr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CA" sz="36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𝑖𝐸</m:t>
                        </m:r>
                        <m:r>
                          <a:rPr kumimoji="0" lang="en-US" sz="3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375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  <m:d>
                      <m:dPr>
                        <m:ctrlPr>
                          <a:rPr kumimoji="0" lang="en-CA" sz="3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,0</m:t>
                        </m:r>
                      </m:e>
                    </m:d>
                    <m:r>
                      <a:rPr kumimoji="0" lang="en-CA" sz="3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fr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25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!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Fonction d’onde 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/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La connaissance de l'état d'un système quantique est complètement contenue dans la fonction d’onde, souvent noté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</m:oMath>
                </a14:m>
                <a:r>
                  <a:rPr kumimoji="0" lang="fr-F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  <a:endPara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A57D8C-5BE1-45BF-97A1-3445463F8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" y="2057083"/>
                <a:ext cx="11854927" cy="830997"/>
              </a:xfrm>
              <a:prstGeom prst="rect">
                <a:avLst/>
              </a:prstGeom>
              <a:blipFill>
                <a:blip r:embed="rId4"/>
                <a:stretch>
                  <a:fillRect l="-771" t="-5839" b="-153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/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3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Ψ</m:t>
                    </m:r>
                    <m:d>
                      <m:dPr>
                        <m:ctrlPr>
                          <a:rPr kumimoji="0" lang="en-CA" sz="3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CA" sz="36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,0</m:t>
                        </m:r>
                      </m:e>
                    </m:d>
                    <m:r>
                      <a:rPr kumimoji="0" lang="en-CA" sz="3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fr-CA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CA" sz="3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CA" sz="3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kumimoji="0" lang="en-CA" sz="3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1" name="!!!fctonde">
                <a:extLst>
                  <a:ext uri="{FF2B5EF4-FFF2-40B4-BE49-F238E27FC236}">
                    <a16:creationId xmlns:a16="http://schemas.microsoft.com/office/drawing/2014/main" id="{65F3CD2B-7FE0-4349-987A-63D1B666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" y="3201042"/>
                <a:ext cx="5146442" cy="6300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C9F71B31-D767-4B2B-8BC2-48F306A95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67" y="2472581"/>
            <a:ext cx="56959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012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observables</a:t>
            </a:r>
            <a:endParaRPr lang="en-CA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202" y="2289976"/>
                <a:ext cx="11370365" cy="2327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chaque propriété physique du système correspond un opérateur linéaire et hermitien.</a:t>
                </a:r>
              </a:p>
              <a:p>
                <a:r>
                  <a:rPr lang="fr-FR" dirty="0"/>
                  <a:t>Pour le construire, on utilise les règles suivantes :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fr-FR" dirty="0"/>
                  <a:t>Aux coordonnées correspondent un opérateurs de multiplication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fr-FR" dirty="0"/>
                  <a:t> Aux impulsions correspondent l’opérateur suivant: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2" y="2289976"/>
                <a:ext cx="11370365" cy="2327688"/>
              </a:xfrm>
              <a:prstGeom prst="rect">
                <a:avLst/>
              </a:prstGeom>
              <a:blipFill>
                <a:blip r:embed="rId4"/>
                <a:stretch>
                  <a:fillRect l="-483" t="-15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76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mesures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0202" y="2289976"/>
            <a:ext cx="11370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Soit une propriété physique du système correspond un opérateur, les seules valeurs observables sont les valeurs propres de cet opérateur.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066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436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  Chapitre 2 : Les postulats de la mécanique quantiques</vt:lpstr>
      <vt:lpstr>Postulats</vt:lpstr>
      <vt:lpstr>PowerPoint Presentation</vt:lpstr>
      <vt:lpstr>Fonction d’onde </vt:lpstr>
      <vt:lpstr>Fonction d’onde </vt:lpstr>
      <vt:lpstr>Fonction d’onde </vt:lpstr>
      <vt:lpstr>Fonction d’onde </vt:lpstr>
      <vt:lpstr>Les observables</vt:lpstr>
      <vt:lpstr>Les mesures</vt:lpstr>
      <vt:lpstr>Les mesures</vt:lpstr>
      <vt:lpstr>Les probabilités</vt:lpstr>
      <vt:lpstr>Évolution temporelle</vt:lpstr>
      <vt:lpstr>Évolution temporelle</vt:lpstr>
      <vt:lpstr>Évolution temporelle</vt:lpstr>
      <vt:lpstr>Réduction du paquet d’onde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Les postulats de la mécanique quantiques</dc:title>
  <dc:creator>François Dion</dc:creator>
  <cp:lastModifiedBy>François Dion</cp:lastModifiedBy>
  <cp:revision>21</cp:revision>
  <dcterms:created xsi:type="dcterms:W3CDTF">2020-01-09T03:29:59Z</dcterms:created>
  <dcterms:modified xsi:type="dcterms:W3CDTF">2020-02-17T04:49:05Z</dcterms:modified>
</cp:coreProperties>
</file>