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60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1 : Introduction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Classique vs </a:t>
            </a:r>
            <a:r>
              <a:rPr lang="en-CA" sz="4400" dirty="0" err="1">
                <a:solidFill>
                  <a:srgbClr val="FFFFFF"/>
                </a:solidFill>
              </a:rPr>
              <a:t>Quantique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8918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7176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57E41-E508-4B1F-ACFA-916A851ADE81}"/>
                  </a:ext>
                </a:extLst>
              </p:cNvPr>
              <p:cNvSpPr txBox="1"/>
              <p:nvPr/>
            </p:nvSpPr>
            <p:spPr>
              <a:xfrm>
                <a:off x="465103" y="4589221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57E41-E508-4B1F-ACFA-916A851A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3" y="4589221"/>
                <a:ext cx="2424703" cy="587597"/>
              </a:xfrm>
              <a:prstGeom prst="rect">
                <a:avLst/>
              </a:prstGeom>
              <a:blipFill>
                <a:blip r:embed="rId6"/>
                <a:stretch>
                  <a:fillRect l="-5779" t="-14583" r="-5779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02DD8E-1BF1-461F-B344-127E7C0AAAC7}"/>
              </a:ext>
            </a:extLst>
          </p:cNvPr>
          <p:cNvSpPr/>
          <p:nvPr/>
        </p:nvSpPr>
        <p:spPr>
          <a:xfrm>
            <a:off x="2994212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89D87-B154-4615-847F-1A8742ED053A}"/>
              </a:ext>
            </a:extLst>
          </p:cNvPr>
          <p:cNvCxnSpPr/>
          <p:nvPr/>
        </p:nvCxnSpPr>
        <p:spPr>
          <a:xfrm flipV="1">
            <a:off x="3182470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E94A61-9818-430A-AF3E-08229A436C6D}"/>
                  </a:ext>
                </a:extLst>
              </p:cNvPr>
              <p:cNvSpPr txBox="1"/>
              <p:nvPr/>
            </p:nvSpPr>
            <p:spPr>
              <a:xfrm>
                <a:off x="3087057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E94A61-9818-430A-AF3E-08229A436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7" y="3316941"/>
                <a:ext cx="869084" cy="369332"/>
              </a:xfrm>
              <a:prstGeom prst="rect">
                <a:avLst/>
              </a:prstGeom>
              <a:blipFill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481975-8DD7-45F3-8813-2A6B09072234}"/>
                  </a:ext>
                </a:extLst>
              </p:cNvPr>
              <p:cNvSpPr/>
              <p:nvPr/>
            </p:nvSpPr>
            <p:spPr>
              <a:xfrm>
                <a:off x="3253093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481975-8DD7-45F3-8813-2A6B09072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93" y="2833327"/>
                <a:ext cx="387670" cy="402931"/>
              </a:xfrm>
              <a:prstGeom prst="rect">
                <a:avLst/>
              </a:prstGeom>
              <a:blipFill>
                <a:blip r:embed="rId5"/>
                <a:stretch>
                  <a:fillRect t="-24242" r="-365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A13C15-C45D-4E14-BE0F-D225DB355476}"/>
                  </a:ext>
                </a:extLst>
              </p:cNvPr>
              <p:cNvSpPr txBox="1"/>
              <p:nvPr/>
            </p:nvSpPr>
            <p:spPr>
              <a:xfrm>
                <a:off x="465103" y="4589221"/>
                <a:ext cx="2424703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A13C15-C45D-4E14-BE0F-D225DB355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3" y="4589221"/>
                <a:ext cx="2424703" cy="587597"/>
              </a:xfrm>
              <a:prstGeom prst="rect">
                <a:avLst/>
              </a:prstGeom>
              <a:blipFill>
                <a:blip r:embed="rId6"/>
                <a:stretch>
                  <a:fillRect l="-5779" t="-14583" r="-5779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132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09528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78469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234084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538445" y="3146611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37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3" name="Oval 12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93281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8918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7176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00804"/>
            <a:ext cx="2528047" cy="860615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60615">
                <a:moveTo>
                  <a:pt x="0" y="851650"/>
                </a:moveTo>
                <a:cubicBezTo>
                  <a:pt x="673098" y="827745"/>
                  <a:pt x="842682" y="-1491"/>
                  <a:pt x="1264023" y="3"/>
                </a:cubicBezTo>
                <a:cubicBezTo>
                  <a:pt x="1685364" y="1497"/>
                  <a:pt x="2154517" y="859121"/>
                  <a:pt x="2528047" y="8606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8731624" y="3701303"/>
            <a:ext cx="717176" cy="843803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176" h="843803">
                <a:moveTo>
                  <a:pt x="0" y="843803"/>
                </a:moveTo>
                <a:lnTo>
                  <a:pt x="0" y="198344"/>
                </a:lnTo>
                <a:lnTo>
                  <a:pt x="161364" y="54909"/>
                </a:lnTo>
                <a:lnTo>
                  <a:pt x="268941" y="19050"/>
                </a:lnTo>
                <a:lnTo>
                  <a:pt x="363630" y="0"/>
                </a:lnTo>
                <a:lnTo>
                  <a:pt x="455239" y="27735"/>
                </a:lnTo>
                <a:lnTo>
                  <a:pt x="591670" y="81803"/>
                </a:lnTo>
                <a:lnTo>
                  <a:pt x="672352" y="144556"/>
                </a:lnTo>
                <a:lnTo>
                  <a:pt x="699247" y="171450"/>
                </a:lnTo>
                <a:lnTo>
                  <a:pt x="717176" y="825873"/>
                </a:lnTo>
                <a:lnTo>
                  <a:pt x="0" y="8438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blipFill rotWithShape="0">
                <a:blip r:embed="rId6"/>
                <a:stretch>
                  <a:fillRect l="-5184" t="-10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Quantique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8918" y="3128682"/>
            <a:ext cx="188258" cy="179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7176" y="3218329"/>
            <a:ext cx="528917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3" y="3316941"/>
                <a:ext cx="8690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" y="2833327"/>
                <a:ext cx="387670" cy="402931"/>
              </a:xfrm>
              <a:prstGeom prst="rect">
                <a:avLst/>
              </a:prstGeom>
              <a:blipFill rotWithShape="0">
                <a:blip r:embed="rId5"/>
                <a:stretch>
                  <a:fillRect t="-24242" r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489576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758517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9224679" y="3146611"/>
            <a:ext cx="188258" cy="179294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9472104" y="3146611"/>
            <a:ext cx="188258" cy="17929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825753" y="27421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???</a:t>
            </a:r>
          </a:p>
        </p:txBody>
      </p:sp>
      <p:sp>
        <p:nvSpPr>
          <p:cNvPr id="15" name="Oval 14"/>
          <p:cNvSpPr/>
          <p:nvPr/>
        </p:nvSpPr>
        <p:spPr>
          <a:xfrm>
            <a:off x="8191052" y="3146611"/>
            <a:ext cx="188258" cy="179294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732080" y="3146611"/>
            <a:ext cx="188258" cy="1792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985322" y="3146611"/>
            <a:ext cx="188258" cy="1792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>
            <a:off x="7815164" y="3717474"/>
            <a:ext cx="2528047" cy="843946"/>
          </a:xfrm>
          <a:custGeom>
            <a:avLst/>
            <a:gdLst>
              <a:gd name="connsiteX0" fmla="*/ 0 w 2519082"/>
              <a:gd name="connsiteY0" fmla="*/ 851662 h 1039921"/>
              <a:gd name="connsiteX1" fmla="*/ 1371600 w 2519082"/>
              <a:gd name="connsiteY1" fmla="*/ 15 h 1039921"/>
              <a:gd name="connsiteX2" fmla="*/ 2196353 w 2519082"/>
              <a:gd name="connsiteY2" fmla="*/ 869591 h 1039921"/>
              <a:gd name="connsiteX3" fmla="*/ 2519082 w 2519082"/>
              <a:gd name="connsiteY3" fmla="*/ 1039921 h 1039921"/>
              <a:gd name="connsiteX0" fmla="*/ 0 w 2519082"/>
              <a:gd name="connsiteY0" fmla="*/ 851661 h 1039920"/>
              <a:gd name="connsiteX1" fmla="*/ 1371600 w 2519082"/>
              <a:gd name="connsiteY1" fmla="*/ 14 h 1039920"/>
              <a:gd name="connsiteX2" fmla="*/ 2196353 w 2519082"/>
              <a:gd name="connsiteY2" fmla="*/ 869590 h 1039920"/>
              <a:gd name="connsiteX3" fmla="*/ 2519082 w 2519082"/>
              <a:gd name="connsiteY3" fmla="*/ 1039920 h 1039920"/>
              <a:gd name="connsiteX0" fmla="*/ 0 w 2519082"/>
              <a:gd name="connsiteY0" fmla="*/ 851656 h 1039915"/>
              <a:gd name="connsiteX1" fmla="*/ 1371600 w 2519082"/>
              <a:gd name="connsiteY1" fmla="*/ 9 h 1039915"/>
              <a:gd name="connsiteX2" fmla="*/ 2196353 w 2519082"/>
              <a:gd name="connsiteY2" fmla="*/ 869585 h 1039915"/>
              <a:gd name="connsiteX3" fmla="*/ 2519082 w 2519082"/>
              <a:gd name="connsiteY3" fmla="*/ 1039915 h 1039915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19082"/>
              <a:gd name="connsiteY0" fmla="*/ 852485 h 1040744"/>
              <a:gd name="connsiteX1" fmla="*/ 1371600 w 2519082"/>
              <a:gd name="connsiteY1" fmla="*/ 838 h 1040744"/>
              <a:gd name="connsiteX2" fmla="*/ 2519082 w 2519082"/>
              <a:gd name="connsiteY2" fmla="*/ 1040744 h 1040744"/>
              <a:gd name="connsiteX0" fmla="*/ 0 w 2528047"/>
              <a:gd name="connsiteY0" fmla="*/ 851650 h 860615"/>
              <a:gd name="connsiteX1" fmla="*/ 1371600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51650 h 860615"/>
              <a:gd name="connsiteX1" fmla="*/ 1264023 w 2528047"/>
              <a:gd name="connsiteY1" fmla="*/ 3 h 860615"/>
              <a:gd name="connsiteX2" fmla="*/ 2528047 w 2528047"/>
              <a:gd name="connsiteY2" fmla="*/ 860615 h 860615"/>
              <a:gd name="connsiteX0" fmla="*/ 0 w 2528047"/>
              <a:gd name="connsiteY0" fmla="*/ 834981 h 843946"/>
              <a:gd name="connsiteX1" fmla="*/ 1773610 w 2528047"/>
              <a:gd name="connsiteY1" fmla="*/ 3 h 843946"/>
              <a:gd name="connsiteX2" fmla="*/ 2528047 w 2528047"/>
              <a:gd name="connsiteY2" fmla="*/ 843946 h 8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843946">
                <a:moveTo>
                  <a:pt x="0" y="834981"/>
                </a:moveTo>
                <a:cubicBezTo>
                  <a:pt x="673098" y="811076"/>
                  <a:pt x="1352269" y="-1491"/>
                  <a:pt x="1773610" y="3"/>
                </a:cubicBezTo>
                <a:cubicBezTo>
                  <a:pt x="2194951" y="1497"/>
                  <a:pt x="2154517" y="842452"/>
                  <a:pt x="2528047" y="8439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>
                    <a:latin typeface="Cambria Math" panose="02040503050406030204" pitchFamily="18" charset="0"/>
                  </a:rPr>
                  <a:t>Équation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3" y="4838613"/>
                <a:ext cx="2824043" cy="803682"/>
              </a:xfrm>
              <a:prstGeom prst="rect">
                <a:avLst/>
              </a:prstGeom>
              <a:blipFill rotWithShape="0">
                <a:blip r:embed="rId6"/>
                <a:stretch>
                  <a:fillRect l="-5184" t="-106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5103" y="4589221"/>
                <a:ext cx="24247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i="1" dirty="0" err="1">
                    <a:latin typeface="Cambria Math" panose="02040503050406030204" pitchFamily="18" charset="0"/>
                  </a:rPr>
                  <a:t>Équation</a:t>
                </a:r>
                <a:r>
                  <a:rPr lang="en-CA" b="0" i="1" dirty="0">
                    <a:latin typeface="Cambria Math" panose="02040503050406030204" pitchFamily="18" charset="0"/>
                  </a:rPr>
                  <a:t> du </a:t>
                </a:r>
                <a:r>
                  <a:rPr lang="en-CA" b="0" i="1" dirty="0" err="1">
                    <a:latin typeface="Cambria Math" panose="02040503050406030204" pitchFamily="18" charset="0"/>
                  </a:rPr>
                  <a:t>mouvement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=∑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3" y="4589221"/>
                <a:ext cx="2424703" cy="553998"/>
              </a:xfrm>
              <a:prstGeom prst="rect">
                <a:avLst/>
              </a:prstGeom>
              <a:blipFill rotWithShape="0">
                <a:blip r:embed="rId7"/>
                <a:stretch>
                  <a:fillRect l="-5779" t="-15385" r="-5779" b="-16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729242" y="3753692"/>
            <a:ext cx="719557" cy="791415"/>
          </a:xfrm>
          <a:custGeom>
            <a:avLst/>
            <a:gdLst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591670 w 717176"/>
              <a:gd name="connsiteY5" fmla="*/ 62753 h 824753"/>
              <a:gd name="connsiteX6" fmla="*/ 672352 w 717176"/>
              <a:gd name="connsiteY6" fmla="*/ 125506 h 824753"/>
              <a:gd name="connsiteX7" fmla="*/ 699247 w 717176"/>
              <a:gd name="connsiteY7" fmla="*/ 152400 h 824753"/>
              <a:gd name="connsiteX8" fmla="*/ 717176 w 717176"/>
              <a:gd name="connsiteY8" fmla="*/ 806823 h 824753"/>
              <a:gd name="connsiteX9" fmla="*/ 0 w 717176"/>
              <a:gd name="connsiteY9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26664 w 717176"/>
              <a:gd name="connsiteY5" fmla="*/ 3922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24753 h 824753"/>
              <a:gd name="connsiteX1" fmla="*/ 0 w 717176"/>
              <a:gd name="connsiteY1" fmla="*/ 179294 h 824753"/>
              <a:gd name="connsiteX2" fmla="*/ 161364 w 717176"/>
              <a:gd name="connsiteY2" fmla="*/ 35859 h 824753"/>
              <a:gd name="connsiteX3" fmla="*/ 268941 w 717176"/>
              <a:gd name="connsiteY3" fmla="*/ 0 h 824753"/>
              <a:gd name="connsiteX4" fmla="*/ 430305 w 717176"/>
              <a:gd name="connsiteY4" fmla="*/ 0 h 824753"/>
              <a:gd name="connsiteX5" fmla="*/ 455239 w 717176"/>
              <a:gd name="connsiteY5" fmla="*/ 8685 h 824753"/>
              <a:gd name="connsiteX6" fmla="*/ 591670 w 717176"/>
              <a:gd name="connsiteY6" fmla="*/ 62753 h 824753"/>
              <a:gd name="connsiteX7" fmla="*/ 672352 w 717176"/>
              <a:gd name="connsiteY7" fmla="*/ 125506 h 824753"/>
              <a:gd name="connsiteX8" fmla="*/ 699247 w 717176"/>
              <a:gd name="connsiteY8" fmla="*/ 152400 h 824753"/>
              <a:gd name="connsiteX9" fmla="*/ 717176 w 717176"/>
              <a:gd name="connsiteY9" fmla="*/ 806823 h 824753"/>
              <a:gd name="connsiteX10" fmla="*/ 0 w 717176"/>
              <a:gd name="connsiteY10" fmla="*/ 824753 h 824753"/>
              <a:gd name="connsiteX0" fmla="*/ 0 w 717176"/>
              <a:gd name="connsiteY0" fmla="*/ 843803 h 843803"/>
              <a:gd name="connsiteX1" fmla="*/ 0 w 717176"/>
              <a:gd name="connsiteY1" fmla="*/ 198344 h 843803"/>
              <a:gd name="connsiteX2" fmla="*/ 161364 w 717176"/>
              <a:gd name="connsiteY2" fmla="*/ 54909 h 843803"/>
              <a:gd name="connsiteX3" fmla="*/ 268941 w 717176"/>
              <a:gd name="connsiteY3" fmla="*/ 19050 h 843803"/>
              <a:gd name="connsiteX4" fmla="*/ 363630 w 717176"/>
              <a:gd name="connsiteY4" fmla="*/ 0 h 843803"/>
              <a:gd name="connsiteX5" fmla="*/ 455239 w 717176"/>
              <a:gd name="connsiteY5" fmla="*/ 27735 h 843803"/>
              <a:gd name="connsiteX6" fmla="*/ 591670 w 717176"/>
              <a:gd name="connsiteY6" fmla="*/ 81803 h 843803"/>
              <a:gd name="connsiteX7" fmla="*/ 672352 w 717176"/>
              <a:gd name="connsiteY7" fmla="*/ 144556 h 843803"/>
              <a:gd name="connsiteX8" fmla="*/ 699247 w 717176"/>
              <a:gd name="connsiteY8" fmla="*/ 171450 h 843803"/>
              <a:gd name="connsiteX9" fmla="*/ 717176 w 717176"/>
              <a:gd name="connsiteY9" fmla="*/ 825873 h 843803"/>
              <a:gd name="connsiteX10" fmla="*/ 0 w 717176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163745 w 719557"/>
              <a:gd name="connsiteY2" fmla="*/ 54909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271322 w 719557"/>
              <a:gd name="connsiteY3" fmla="*/ 19050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43803 h 843803"/>
              <a:gd name="connsiteX1" fmla="*/ 0 w 719557"/>
              <a:gd name="connsiteY1" fmla="*/ 469806 h 843803"/>
              <a:gd name="connsiteX2" fmla="*/ 235182 w 719557"/>
              <a:gd name="connsiteY2" fmla="*/ 304941 h 843803"/>
              <a:gd name="connsiteX3" fmla="*/ 373715 w 719557"/>
              <a:gd name="connsiteY3" fmla="*/ 257175 h 843803"/>
              <a:gd name="connsiteX4" fmla="*/ 366011 w 719557"/>
              <a:gd name="connsiteY4" fmla="*/ 0 h 843803"/>
              <a:gd name="connsiteX5" fmla="*/ 457620 w 719557"/>
              <a:gd name="connsiteY5" fmla="*/ 27735 h 843803"/>
              <a:gd name="connsiteX6" fmla="*/ 594051 w 719557"/>
              <a:gd name="connsiteY6" fmla="*/ 81803 h 843803"/>
              <a:gd name="connsiteX7" fmla="*/ 674733 w 719557"/>
              <a:gd name="connsiteY7" fmla="*/ 144556 h 843803"/>
              <a:gd name="connsiteX8" fmla="*/ 701628 w 719557"/>
              <a:gd name="connsiteY8" fmla="*/ 171450 h 843803"/>
              <a:gd name="connsiteX9" fmla="*/ 719557 w 719557"/>
              <a:gd name="connsiteY9" fmla="*/ 825873 h 843803"/>
              <a:gd name="connsiteX10" fmla="*/ 2381 w 719557"/>
              <a:gd name="connsiteY10" fmla="*/ 843803 h 843803"/>
              <a:gd name="connsiteX0" fmla="*/ 2381 w 719557"/>
              <a:gd name="connsiteY0" fmla="*/ 816068 h 816068"/>
              <a:gd name="connsiteX1" fmla="*/ 0 w 719557"/>
              <a:gd name="connsiteY1" fmla="*/ 442071 h 816068"/>
              <a:gd name="connsiteX2" fmla="*/ 235182 w 719557"/>
              <a:gd name="connsiteY2" fmla="*/ 277206 h 816068"/>
              <a:gd name="connsiteX3" fmla="*/ 373715 w 719557"/>
              <a:gd name="connsiteY3" fmla="*/ 229440 h 816068"/>
              <a:gd name="connsiteX4" fmla="*/ 525554 w 719557"/>
              <a:gd name="connsiteY4" fmla="*/ 227059 h 816068"/>
              <a:gd name="connsiteX5" fmla="*/ 457620 w 719557"/>
              <a:gd name="connsiteY5" fmla="*/ 0 h 816068"/>
              <a:gd name="connsiteX6" fmla="*/ 594051 w 719557"/>
              <a:gd name="connsiteY6" fmla="*/ 54068 h 816068"/>
              <a:gd name="connsiteX7" fmla="*/ 674733 w 719557"/>
              <a:gd name="connsiteY7" fmla="*/ 116821 h 816068"/>
              <a:gd name="connsiteX8" fmla="*/ 701628 w 719557"/>
              <a:gd name="connsiteY8" fmla="*/ 143715 h 816068"/>
              <a:gd name="connsiteX9" fmla="*/ 719557 w 719557"/>
              <a:gd name="connsiteY9" fmla="*/ 798138 h 816068"/>
              <a:gd name="connsiteX10" fmla="*/ 2381 w 719557"/>
              <a:gd name="connsiteY10" fmla="*/ 816068 h 816068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73715 w 719557"/>
              <a:gd name="connsiteY3" fmla="*/ 175372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525554 w 719557"/>
              <a:gd name="connsiteY4" fmla="*/ 172991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62395 w 719557"/>
              <a:gd name="connsiteY5" fmla="*/ 48325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70785 w 719557"/>
              <a:gd name="connsiteY4" fmla="*/ 87266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62000 h 762000"/>
              <a:gd name="connsiteX1" fmla="*/ 0 w 719557"/>
              <a:gd name="connsiteY1" fmla="*/ 388003 h 762000"/>
              <a:gd name="connsiteX2" fmla="*/ 235182 w 719557"/>
              <a:gd name="connsiteY2" fmla="*/ 223138 h 762000"/>
              <a:gd name="connsiteX3" fmla="*/ 368952 w 719557"/>
              <a:gd name="connsiteY3" fmla="*/ 146797 h 762000"/>
              <a:gd name="connsiteX4" fmla="*/ 468404 w 719557"/>
              <a:gd name="connsiteY4" fmla="*/ 80122 h 762000"/>
              <a:gd name="connsiteX5" fmla="*/ 552870 w 719557"/>
              <a:gd name="connsiteY5" fmla="*/ 36419 h 762000"/>
              <a:gd name="connsiteX6" fmla="*/ 594051 w 719557"/>
              <a:gd name="connsiteY6" fmla="*/ 0 h 762000"/>
              <a:gd name="connsiteX7" fmla="*/ 674733 w 719557"/>
              <a:gd name="connsiteY7" fmla="*/ 62753 h 762000"/>
              <a:gd name="connsiteX8" fmla="*/ 701628 w 719557"/>
              <a:gd name="connsiteY8" fmla="*/ 89647 h 762000"/>
              <a:gd name="connsiteX9" fmla="*/ 719557 w 719557"/>
              <a:gd name="connsiteY9" fmla="*/ 744070 h 762000"/>
              <a:gd name="connsiteX10" fmla="*/ 2381 w 719557"/>
              <a:gd name="connsiteY10" fmla="*/ 762000 h 762000"/>
              <a:gd name="connsiteX0" fmla="*/ 2381 w 719557"/>
              <a:gd name="connsiteY0" fmla="*/ 757237 h 757237"/>
              <a:gd name="connsiteX1" fmla="*/ 0 w 719557"/>
              <a:gd name="connsiteY1" fmla="*/ 383240 h 757237"/>
              <a:gd name="connsiteX2" fmla="*/ 235182 w 719557"/>
              <a:gd name="connsiteY2" fmla="*/ 218375 h 757237"/>
              <a:gd name="connsiteX3" fmla="*/ 368952 w 719557"/>
              <a:gd name="connsiteY3" fmla="*/ 142034 h 757237"/>
              <a:gd name="connsiteX4" fmla="*/ 468404 w 719557"/>
              <a:gd name="connsiteY4" fmla="*/ 75359 h 757237"/>
              <a:gd name="connsiteX5" fmla="*/ 552870 w 719557"/>
              <a:gd name="connsiteY5" fmla="*/ 31656 h 757237"/>
              <a:gd name="connsiteX6" fmla="*/ 603576 w 719557"/>
              <a:gd name="connsiteY6" fmla="*/ 0 h 757237"/>
              <a:gd name="connsiteX7" fmla="*/ 674733 w 719557"/>
              <a:gd name="connsiteY7" fmla="*/ 57990 h 757237"/>
              <a:gd name="connsiteX8" fmla="*/ 701628 w 719557"/>
              <a:gd name="connsiteY8" fmla="*/ 84884 h 757237"/>
              <a:gd name="connsiteX9" fmla="*/ 719557 w 719557"/>
              <a:gd name="connsiteY9" fmla="*/ 739307 h 757237"/>
              <a:gd name="connsiteX10" fmla="*/ 2381 w 719557"/>
              <a:gd name="connsiteY10" fmla="*/ 757237 h 757237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74733 w 719557"/>
              <a:gd name="connsiteY7" fmla="*/ 92168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  <a:gd name="connsiteX0" fmla="*/ 2381 w 719557"/>
              <a:gd name="connsiteY0" fmla="*/ 791415 h 791415"/>
              <a:gd name="connsiteX1" fmla="*/ 0 w 719557"/>
              <a:gd name="connsiteY1" fmla="*/ 417418 h 791415"/>
              <a:gd name="connsiteX2" fmla="*/ 235182 w 719557"/>
              <a:gd name="connsiteY2" fmla="*/ 252553 h 791415"/>
              <a:gd name="connsiteX3" fmla="*/ 368952 w 719557"/>
              <a:gd name="connsiteY3" fmla="*/ 176212 h 791415"/>
              <a:gd name="connsiteX4" fmla="*/ 468404 w 719557"/>
              <a:gd name="connsiteY4" fmla="*/ 109537 h 791415"/>
              <a:gd name="connsiteX5" fmla="*/ 552870 w 719557"/>
              <a:gd name="connsiteY5" fmla="*/ 65834 h 791415"/>
              <a:gd name="connsiteX6" fmla="*/ 603576 w 719557"/>
              <a:gd name="connsiteY6" fmla="*/ 34178 h 791415"/>
              <a:gd name="connsiteX7" fmla="*/ 653301 w 719557"/>
              <a:gd name="connsiteY7" fmla="*/ 8825 h 791415"/>
              <a:gd name="connsiteX8" fmla="*/ 704009 w 719557"/>
              <a:gd name="connsiteY8" fmla="*/ 0 h 791415"/>
              <a:gd name="connsiteX9" fmla="*/ 719557 w 719557"/>
              <a:gd name="connsiteY9" fmla="*/ 773485 h 791415"/>
              <a:gd name="connsiteX10" fmla="*/ 2381 w 719557"/>
              <a:gd name="connsiteY10" fmla="*/ 791415 h 79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557" h="791415">
                <a:moveTo>
                  <a:pt x="2381" y="791415"/>
                </a:moveTo>
                <a:cubicBezTo>
                  <a:pt x="1587" y="666749"/>
                  <a:pt x="794" y="542084"/>
                  <a:pt x="0" y="417418"/>
                </a:cubicBezTo>
                <a:lnTo>
                  <a:pt x="235182" y="252553"/>
                </a:lnTo>
                <a:lnTo>
                  <a:pt x="368952" y="176212"/>
                </a:lnTo>
                <a:lnTo>
                  <a:pt x="468404" y="109537"/>
                </a:lnTo>
                <a:cubicBezTo>
                  <a:pt x="495766" y="92588"/>
                  <a:pt x="518364" y="80402"/>
                  <a:pt x="552870" y="65834"/>
                </a:cubicBezTo>
                <a:lnTo>
                  <a:pt x="603576" y="34178"/>
                </a:lnTo>
                <a:lnTo>
                  <a:pt x="653301" y="8825"/>
                </a:lnTo>
                <a:lnTo>
                  <a:pt x="704009" y="0"/>
                </a:lnTo>
                <a:lnTo>
                  <a:pt x="719557" y="773485"/>
                </a:lnTo>
                <a:lnTo>
                  <a:pt x="2381" y="7914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3134282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  Chapitre 1 : Introduction Classique vs Quantique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  <vt:lpstr>Classique                 Vs               Quantique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Révision 1.1 Revue sur les dérivés de fonctions</dc:title>
  <dc:creator>François Dion</dc:creator>
  <cp:lastModifiedBy>François Dion</cp:lastModifiedBy>
  <cp:revision>21</cp:revision>
  <dcterms:created xsi:type="dcterms:W3CDTF">2020-01-06T02:35:13Z</dcterms:created>
  <dcterms:modified xsi:type="dcterms:W3CDTF">2020-01-13T03:38:46Z</dcterms:modified>
</cp:coreProperties>
</file>