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57" r:id="rId3"/>
    <p:sldId id="260" r:id="rId4"/>
    <p:sldId id="261" r:id="rId5"/>
    <p:sldId id="262" r:id="rId6"/>
    <p:sldId id="263" r:id="rId7"/>
    <p:sldId id="264"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匡真 命苫" initials="匡命" lastIdx="1" clrIdx="0">
    <p:extLst>
      <p:ext uri="{19B8F6BF-5375-455C-9EA6-DF929625EA0E}">
        <p15:presenceInfo xmlns:p15="http://schemas.microsoft.com/office/powerpoint/2012/main" userId="3dbe6ede60bf07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DC3E6"/>
    <a:srgbClr val="B3A7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10" d="100"/>
          <a:sy n="110" d="100"/>
        </p:scale>
        <p:origin x="-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2140983535871098E-2"/>
          <c:y val="0.12242477790347207"/>
          <c:w val="0.79921092913453728"/>
          <c:h val="0.34201805135422059"/>
        </c:manualLayout>
      </c:layout>
      <c:pieChart>
        <c:varyColors val="1"/>
        <c:ser>
          <c:idx val="0"/>
          <c:order val="0"/>
          <c:tx>
            <c:strRef>
              <c:f>Sheet1!$B$1</c:f>
              <c:strCache>
                <c:ptCount val="1"/>
                <c:pt idx="0">
                  <c:v>　</c:v>
                </c:pt>
              </c:strCache>
            </c:strRef>
          </c:tx>
          <c:dPt>
            <c:idx val="0"/>
            <c:bubble3D val="0"/>
            <c:spPr>
              <a:solidFill>
                <a:schemeClr val="accent1"/>
              </a:solidFill>
              <a:ln w="19050">
                <a:solidFill>
                  <a:schemeClr val="lt1"/>
                </a:solidFill>
              </a:ln>
              <a:effectLst/>
            </c:spPr>
          </c:dPt>
          <c:dPt>
            <c:idx val="1"/>
            <c:bubble3D val="0"/>
            <c:spPr>
              <a:solidFill>
                <a:schemeClr val="accent3"/>
              </a:solidFill>
              <a:ln w="19050">
                <a:solidFill>
                  <a:schemeClr val="lt1"/>
                </a:solidFill>
              </a:ln>
              <a:effectLst/>
            </c:spPr>
          </c:dPt>
          <c:dPt>
            <c:idx val="2"/>
            <c:bubble3D val="0"/>
            <c:spPr>
              <a:solidFill>
                <a:schemeClr val="accent5"/>
              </a:solidFill>
              <a:ln w="19050">
                <a:solidFill>
                  <a:schemeClr val="lt1"/>
                </a:solidFill>
              </a:ln>
              <a:effectLst/>
            </c:spPr>
          </c:dPt>
          <c:dPt>
            <c:idx val="3"/>
            <c:bubble3D val="0"/>
            <c:spPr>
              <a:solidFill>
                <a:schemeClr val="accent1">
                  <a:lumMod val="60000"/>
                </a:schemeClr>
              </a:solidFill>
              <a:ln w="19050">
                <a:solidFill>
                  <a:schemeClr val="lt1"/>
                </a:solidFill>
              </a:ln>
              <a:effectLst/>
            </c:spPr>
          </c:dPt>
          <c:dPt>
            <c:idx val="4"/>
            <c:bubble3D val="0"/>
            <c:spPr>
              <a:solidFill>
                <a:schemeClr val="accent3">
                  <a:lumMod val="60000"/>
                </a:schemeClr>
              </a:solidFill>
              <a:ln w="19050">
                <a:solidFill>
                  <a:schemeClr val="lt1"/>
                </a:solidFill>
              </a:ln>
              <a:effectLst/>
            </c:spPr>
          </c:dPt>
          <c:dPt>
            <c:idx val="5"/>
            <c:bubble3D val="0"/>
            <c:spPr>
              <a:solidFill>
                <a:schemeClr val="accent5">
                  <a:lumMod val="60000"/>
                </a:schemeClr>
              </a:solidFill>
              <a:ln w="19050">
                <a:solidFill>
                  <a:schemeClr val="lt1"/>
                </a:solidFill>
              </a:ln>
              <a:effectLst/>
            </c:spPr>
          </c:dPt>
          <c:dPt>
            <c:idx val="6"/>
            <c:bubble3D val="0"/>
            <c:spPr>
              <a:solidFill>
                <a:schemeClr val="accent1">
                  <a:lumMod val="80000"/>
                  <a:lumOff val="20000"/>
                </a:schemeClr>
              </a:solidFill>
              <a:ln w="19050">
                <a:solidFill>
                  <a:schemeClr val="lt1"/>
                </a:solidFill>
              </a:ln>
              <a:effectLst/>
            </c:spPr>
          </c:dPt>
          <c:dPt>
            <c:idx val="7"/>
            <c:bubble3D val="0"/>
            <c:spPr>
              <a:solidFill>
                <a:schemeClr val="accent3">
                  <a:lumMod val="80000"/>
                  <a:lumOff val="20000"/>
                </a:schemeClr>
              </a:solidFill>
              <a:ln w="19050">
                <a:solidFill>
                  <a:schemeClr val="lt1"/>
                </a:solidFill>
              </a:ln>
              <a:effectLst/>
            </c:spPr>
          </c:dPt>
          <c:dPt>
            <c:idx val="8"/>
            <c:bubble3D val="0"/>
            <c:spPr>
              <a:solidFill>
                <a:schemeClr val="accent5">
                  <a:lumMod val="80000"/>
                  <a:lumOff val="20000"/>
                </a:schemeClr>
              </a:solidFill>
              <a:ln w="19050">
                <a:solidFill>
                  <a:schemeClr val="lt1"/>
                </a:solidFill>
              </a:ln>
              <a:effectLst/>
            </c:spPr>
          </c:dPt>
          <c:dPt>
            <c:idx val="9"/>
            <c:bubble3D val="0"/>
            <c:spPr>
              <a:solidFill>
                <a:schemeClr val="accent1">
                  <a:lumMod val="80000"/>
                </a:schemeClr>
              </a:solidFill>
              <a:ln w="19050">
                <a:solidFill>
                  <a:schemeClr val="lt1"/>
                </a:solidFill>
              </a:ln>
              <a:effectLst/>
            </c:spPr>
          </c:dPt>
          <c:dPt>
            <c:idx val="10"/>
            <c:bubble3D val="0"/>
            <c:spPr>
              <a:solidFill>
                <a:schemeClr val="accent3">
                  <a:lumMod val="80000"/>
                </a:schemeClr>
              </a:solidFill>
              <a:ln w="19050">
                <a:solidFill>
                  <a:schemeClr val="lt1"/>
                </a:solidFill>
              </a:ln>
              <a:effectLst/>
            </c:spPr>
          </c:dPt>
          <c:cat>
            <c:strRef>
              <c:f>Sheet1!$A$3:$A$13</c:f>
              <c:strCache>
                <c:ptCount val="11"/>
                <c:pt idx="0">
                  <c:v>　食費</c:v>
                </c:pt>
                <c:pt idx="1">
                  <c:v>　日用品</c:v>
                </c:pt>
                <c:pt idx="2">
                  <c:v>　衣服</c:v>
                </c:pt>
                <c:pt idx="3">
                  <c:v>　美容</c:v>
                </c:pt>
                <c:pt idx="4">
                  <c:v>　交際費</c:v>
                </c:pt>
                <c:pt idx="5">
                  <c:v>　医療費</c:v>
                </c:pt>
                <c:pt idx="6">
                  <c:v>　教育費　</c:v>
                </c:pt>
                <c:pt idx="7">
                  <c:v>　光熱費</c:v>
                </c:pt>
                <c:pt idx="8">
                  <c:v>　交通費</c:v>
                </c:pt>
                <c:pt idx="9">
                  <c:v>　通信費</c:v>
                </c:pt>
                <c:pt idx="10">
                  <c:v>　住居費</c:v>
                </c:pt>
              </c:strCache>
            </c:strRef>
          </c:cat>
          <c:val>
            <c:numRef>
              <c:f>Sheet1!$B$3:$B$13</c:f>
              <c:numCache>
                <c:formatCode>General</c:formatCode>
                <c:ptCount val="11"/>
                <c:pt idx="0">
                  <c:v>3.2</c:v>
                </c:pt>
                <c:pt idx="1">
                  <c:v>1.4</c:v>
                </c:pt>
                <c:pt idx="2">
                  <c:v>1.2</c:v>
                </c:pt>
                <c:pt idx="3">
                  <c:v>1.2</c:v>
                </c:pt>
                <c:pt idx="4">
                  <c:v>1.2</c:v>
                </c:pt>
                <c:pt idx="5">
                  <c:v>1.2</c:v>
                </c:pt>
                <c:pt idx="6">
                  <c:v>1.2</c:v>
                </c:pt>
                <c:pt idx="7">
                  <c:v>1.2</c:v>
                </c:pt>
                <c:pt idx="8">
                  <c:v>1.2</c:v>
                </c:pt>
                <c:pt idx="9">
                  <c:v>1.2</c:v>
                </c:pt>
                <c:pt idx="10">
                  <c:v>1.2</c:v>
                </c:pt>
              </c:numCache>
            </c:numRef>
          </c:val>
          <c:extLst>
            <c:ext xmlns:c16="http://schemas.microsoft.com/office/drawing/2014/chart" uri="{C3380CC4-5D6E-409C-BE32-E72D297353CC}">
              <c16:uniqueId val="{00000000-6283-466B-B3C5-930ECA90785B}"/>
            </c:ext>
          </c:extLst>
        </c:ser>
        <c:dLbls>
          <c:dLblPos val="bestFit"/>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12235413327967458"/>
          <c:y val="0.49029489593304282"/>
          <c:w val="0.72468382337749249"/>
          <c:h val="0.50914936832029367"/>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76950-27DD-474C-AF98-A0421E7A22A6}" type="datetimeFigureOut">
              <a:rPr kumimoji="1" lang="ja-JP" altLang="en-US" smtClean="0"/>
              <a:t>2024/3/10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E4E17D-0B78-4E91-AC28-714C143B3A4A}" type="slidenum">
              <a:rPr kumimoji="1" lang="ja-JP" altLang="en-US" smtClean="0"/>
              <a:t>‹#›</a:t>
            </a:fld>
            <a:endParaRPr kumimoji="1" lang="ja-JP" altLang="en-US"/>
          </a:p>
        </p:txBody>
      </p:sp>
    </p:spTree>
    <p:extLst>
      <p:ext uri="{BB962C8B-B14F-4D97-AF65-F5344CB8AC3E}">
        <p14:creationId xmlns:p14="http://schemas.microsoft.com/office/powerpoint/2010/main" val="42748069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D9297D-CB53-7823-D76F-D4D8F1A8BF49}"/>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1A131D7-BF7D-341B-6D5F-BABBD8E1F5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4FEBCFF-0E10-66DE-45A4-E5825996CD4E}"/>
              </a:ext>
            </a:extLst>
          </p:cNvPr>
          <p:cNvSpPr>
            <a:spLocks noGrp="1"/>
          </p:cNvSpPr>
          <p:nvPr>
            <p:ph type="dt" sz="half" idx="10"/>
          </p:nvPr>
        </p:nvSpPr>
        <p:spPr/>
        <p:txBody>
          <a:bodyPr/>
          <a:lstStyle/>
          <a:p>
            <a:fld id="{173CE281-6DAD-4797-8BFA-57484C41BD0B}" type="datetimeFigureOut">
              <a:rPr kumimoji="1" lang="ja-JP" altLang="en-US" smtClean="0"/>
              <a:t>2024/3/10</a:t>
            </a:fld>
            <a:endParaRPr kumimoji="1" lang="ja-JP" altLang="en-US"/>
          </a:p>
        </p:txBody>
      </p:sp>
      <p:sp>
        <p:nvSpPr>
          <p:cNvPr id="5" name="フッター プレースホルダー 4">
            <a:extLst>
              <a:ext uri="{FF2B5EF4-FFF2-40B4-BE49-F238E27FC236}">
                <a16:creationId xmlns:a16="http://schemas.microsoft.com/office/drawing/2014/main" id="{0339684A-7E3B-A784-BBA8-1510515CB90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890D208-E5B8-6283-3608-9B230379CD07}"/>
              </a:ext>
            </a:extLst>
          </p:cNvPr>
          <p:cNvSpPr>
            <a:spLocks noGrp="1"/>
          </p:cNvSpPr>
          <p:nvPr>
            <p:ph type="sldNum" sz="quarter" idx="12"/>
          </p:nvPr>
        </p:nvSpPr>
        <p:spPr/>
        <p:txBody>
          <a:bodyPr/>
          <a:lstStyle/>
          <a:p>
            <a:fld id="{EF57E1D0-DEE7-4AB4-BB5A-4A3E05AFED0C}" type="slidenum">
              <a:rPr kumimoji="1" lang="ja-JP" altLang="en-US" smtClean="0"/>
              <a:t>‹#›</a:t>
            </a:fld>
            <a:endParaRPr kumimoji="1" lang="ja-JP" altLang="en-US"/>
          </a:p>
        </p:txBody>
      </p:sp>
    </p:spTree>
    <p:extLst>
      <p:ext uri="{BB962C8B-B14F-4D97-AF65-F5344CB8AC3E}">
        <p14:creationId xmlns:p14="http://schemas.microsoft.com/office/powerpoint/2010/main" val="839726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31A635-3786-3B62-4440-19FEA86B9B6B}"/>
              </a:ext>
            </a:extLst>
          </p:cNvPr>
          <p:cNvSpPr>
            <a:spLocks noGrp="1"/>
          </p:cNvSpPr>
          <p:nvPr>
            <p:ph type="title"/>
          </p:nvPr>
        </p:nvSpPr>
        <p:spPr>
          <a:xfrm>
            <a:off x="838200" y="365125"/>
            <a:ext cx="10515600" cy="1325563"/>
          </a:xfrm>
          <a:prstGeom prst="rect">
            <a:avLst/>
          </a:prstGeom>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F0691AB-5136-29F7-F89F-A116F42A752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9D9405D-26A9-0A6E-F6E6-8908FFD7111B}"/>
              </a:ext>
            </a:extLst>
          </p:cNvPr>
          <p:cNvSpPr>
            <a:spLocks noGrp="1"/>
          </p:cNvSpPr>
          <p:nvPr>
            <p:ph type="dt" sz="half" idx="10"/>
          </p:nvPr>
        </p:nvSpPr>
        <p:spPr/>
        <p:txBody>
          <a:bodyPr/>
          <a:lstStyle/>
          <a:p>
            <a:fld id="{173CE281-6DAD-4797-8BFA-57484C41BD0B}" type="datetimeFigureOut">
              <a:rPr kumimoji="1" lang="ja-JP" altLang="en-US" smtClean="0"/>
              <a:t>2024/3/10</a:t>
            </a:fld>
            <a:endParaRPr kumimoji="1" lang="ja-JP" altLang="en-US"/>
          </a:p>
        </p:txBody>
      </p:sp>
      <p:sp>
        <p:nvSpPr>
          <p:cNvPr id="5" name="フッター プレースホルダー 4">
            <a:extLst>
              <a:ext uri="{FF2B5EF4-FFF2-40B4-BE49-F238E27FC236}">
                <a16:creationId xmlns:a16="http://schemas.microsoft.com/office/drawing/2014/main" id="{08A15A98-C505-5E69-CE3C-3B3C44934A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B32AD1-2B02-AD17-C2FF-75C0444CD194}"/>
              </a:ext>
            </a:extLst>
          </p:cNvPr>
          <p:cNvSpPr>
            <a:spLocks noGrp="1"/>
          </p:cNvSpPr>
          <p:nvPr>
            <p:ph type="sldNum" sz="quarter" idx="12"/>
          </p:nvPr>
        </p:nvSpPr>
        <p:spPr/>
        <p:txBody>
          <a:bodyPr/>
          <a:lstStyle/>
          <a:p>
            <a:fld id="{EF57E1D0-DEE7-4AB4-BB5A-4A3E05AFED0C}" type="slidenum">
              <a:rPr kumimoji="1" lang="ja-JP" altLang="en-US" smtClean="0"/>
              <a:t>‹#›</a:t>
            </a:fld>
            <a:endParaRPr kumimoji="1" lang="ja-JP" altLang="en-US"/>
          </a:p>
        </p:txBody>
      </p:sp>
    </p:spTree>
    <p:extLst>
      <p:ext uri="{BB962C8B-B14F-4D97-AF65-F5344CB8AC3E}">
        <p14:creationId xmlns:p14="http://schemas.microsoft.com/office/powerpoint/2010/main" val="3099589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9E3603B-156D-4CC3-D3EA-2A0F5AFBEBA2}"/>
              </a:ext>
            </a:extLst>
          </p:cNvPr>
          <p:cNvSpPr>
            <a:spLocks noGrp="1"/>
          </p:cNvSpPr>
          <p:nvPr>
            <p:ph type="title" orient="vert"/>
          </p:nvPr>
        </p:nvSpPr>
        <p:spPr>
          <a:xfrm>
            <a:off x="8724900" y="365125"/>
            <a:ext cx="2628900" cy="5811838"/>
          </a:xfrm>
          <a:prstGeom prst="rect">
            <a:avLst/>
          </a:prstGeo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465B581-6C15-0BA2-5812-FF3D96515D7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D0A5AB-421C-90C2-2346-60C018E554C2}"/>
              </a:ext>
            </a:extLst>
          </p:cNvPr>
          <p:cNvSpPr>
            <a:spLocks noGrp="1"/>
          </p:cNvSpPr>
          <p:nvPr>
            <p:ph type="dt" sz="half" idx="10"/>
          </p:nvPr>
        </p:nvSpPr>
        <p:spPr/>
        <p:txBody>
          <a:bodyPr/>
          <a:lstStyle/>
          <a:p>
            <a:fld id="{173CE281-6DAD-4797-8BFA-57484C41BD0B}" type="datetimeFigureOut">
              <a:rPr kumimoji="1" lang="ja-JP" altLang="en-US" smtClean="0"/>
              <a:t>2024/3/10</a:t>
            </a:fld>
            <a:endParaRPr kumimoji="1" lang="ja-JP" altLang="en-US"/>
          </a:p>
        </p:txBody>
      </p:sp>
      <p:sp>
        <p:nvSpPr>
          <p:cNvPr id="5" name="フッター プレースホルダー 4">
            <a:extLst>
              <a:ext uri="{FF2B5EF4-FFF2-40B4-BE49-F238E27FC236}">
                <a16:creationId xmlns:a16="http://schemas.microsoft.com/office/drawing/2014/main" id="{92E079C5-0DB4-2DBD-A70F-64E83C849CB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E4D4B35-4416-D492-3C23-C3013178F029}"/>
              </a:ext>
            </a:extLst>
          </p:cNvPr>
          <p:cNvSpPr>
            <a:spLocks noGrp="1"/>
          </p:cNvSpPr>
          <p:nvPr>
            <p:ph type="sldNum" sz="quarter" idx="12"/>
          </p:nvPr>
        </p:nvSpPr>
        <p:spPr/>
        <p:txBody>
          <a:bodyPr/>
          <a:lstStyle/>
          <a:p>
            <a:fld id="{EF57E1D0-DEE7-4AB4-BB5A-4A3E05AFED0C}" type="slidenum">
              <a:rPr kumimoji="1" lang="ja-JP" altLang="en-US" smtClean="0"/>
              <a:t>‹#›</a:t>
            </a:fld>
            <a:endParaRPr kumimoji="1" lang="ja-JP" altLang="en-US"/>
          </a:p>
        </p:txBody>
      </p:sp>
    </p:spTree>
    <p:extLst>
      <p:ext uri="{BB962C8B-B14F-4D97-AF65-F5344CB8AC3E}">
        <p14:creationId xmlns:p14="http://schemas.microsoft.com/office/powerpoint/2010/main" val="2210300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826ECA0-1221-7BE9-79E1-E5F7E36D319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B852DBF-DD26-E289-C8C7-22B55949496F}"/>
              </a:ext>
            </a:extLst>
          </p:cNvPr>
          <p:cNvSpPr>
            <a:spLocks noGrp="1"/>
          </p:cNvSpPr>
          <p:nvPr>
            <p:ph type="dt" sz="half" idx="10"/>
          </p:nvPr>
        </p:nvSpPr>
        <p:spPr/>
        <p:txBody>
          <a:bodyPr/>
          <a:lstStyle/>
          <a:p>
            <a:fld id="{173CE281-6DAD-4797-8BFA-57484C41BD0B}" type="datetimeFigureOut">
              <a:rPr kumimoji="1" lang="ja-JP" altLang="en-US" smtClean="0"/>
              <a:t>2024/3/10</a:t>
            </a:fld>
            <a:endParaRPr kumimoji="1" lang="ja-JP" altLang="en-US"/>
          </a:p>
        </p:txBody>
      </p:sp>
      <p:sp>
        <p:nvSpPr>
          <p:cNvPr id="5" name="フッター プレースホルダー 4">
            <a:extLst>
              <a:ext uri="{FF2B5EF4-FFF2-40B4-BE49-F238E27FC236}">
                <a16:creationId xmlns:a16="http://schemas.microsoft.com/office/drawing/2014/main" id="{69A92647-64DB-5768-FDC0-619A99A3807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B5B87F5-D2DB-4BE6-C322-116FB58B8A4A}"/>
              </a:ext>
            </a:extLst>
          </p:cNvPr>
          <p:cNvSpPr>
            <a:spLocks noGrp="1"/>
          </p:cNvSpPr>
          <p:nvPr>
            <p:ph type="sldNum" sz="quarter" idx="12"/>
          </p:nvPr>
        </p:nvSpPr>
        <p:spPr/>
        <p:txBody>
          <a:bodyPr/>
          <a:lstStyle/>
          <a:p>
            <a:fld id="{EF57E1D0-DEE7-4AB4-BB5A-4A3E05AFED0C}" type="slidenum">
              <a:rPr kumimoji="1" lang="ja-JP" altLang="en-US" smtClean="0"/>
              <a:t>‹#›</a:t>
            </a:fld>
            <a:endParaRPr kumimoji="1" lang="ja-JP" altLang="en-US"/>
          </a:p>
        </p:txBody>
      </p:sp>
    </p:spTree>
    <p:extLst>
      <p:ext uri="{BB962C8B-B14F-4D97-AF65-F5344CB8AC3E}">
        <p14:creationId xmlns:p14="http://schemas.microsoft.com/office/powerpoint/2010/main" val="1963779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A97577-5E5A-E642-83A0-B6C5941E6A8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AEC04C0-3F06-D713-7F1D-0AD59166A3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C856486-43F4-89A5-FF53-781B33A13E13}"/>
              </a:ext>
            </a:extLst>
          </p:cNvPr>
          <p:cNvSpPr>
            <a:spLocks noGrp="1"/>
          </p:cNvSpPr>
          <p:nvPr>
            <p:ph type="dt" sz="half" idx="10"/>
          </p:nvPr>
        </p:nvSpPr>
        <p:spPr/>
        <p:txBody>
          <a:bodyPr/>
          <a:lstStyle/>
          <a:p>
            <a:fld id="{173CE281-6DAD-4797-8BFA-57484C41BD0B}" type="datetimeFigureOut">
              <a:rPr kumimoji="1" lang="ja-JP" altLang="en-US" smtClean="0"/>
              <a:t>2024/3/10</a:t>
            </a:fld>
            <a:endParaRPr kumimoji="1" lang="ja-JP" altLang="en-US"/>
          </a:p>
        </p:txBody>
      </p:sp>
      <p:sp>
        <p:nvSpPr>
          <p:cNvPr id="5" name="フッター プレースホルダー 4">
            <a:extLst>
              <a:ext uri="{FF2B5EF4-FFF2-40B4-BE49-F238E27FC236}">
                <a16:creationId xmlns:a16="http://schemas.microsoft.com/office/drawing/2014/main" id="{9533963D-44F7-9D48-4B6D-232E73FE937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0C17D0-0ADB-44C5-8656-6D485CBAA673}"/>
              </a:ext>
            </a:extLst>
          </p:cNvPr>
          <p:cNvSpPr>
            <a:spLocks noGrp="1"/>
          </p:cNvSpPr>
          <p:nvPr>
            <p:ph type="sldNum" sz="quarter" idx="12"/>
          </p:nvPr>
        </p:nvSpPr>
        <p:spPr/>
        <p:txBody>
          <a:bodyPr/>
          <a:lstStyle/>
          <a:p>
            <a:fld id="{EF57E1D0-DEE7-4AB4-BB5A-4A3E05AFED0C}" type="slidenum">
              <a:rPr kumimoji="1" lang="ja-JP" altLang="en-US" smtClean="0"/>
              <a:t>‹#›</a:t>
            </a:fld>
            <a:endParaRPr kumimoji="1" lang="ja-JP" altLang="en-US"/>
          </a:p>
        </p:txBody>
      </p:sp>
    </p:spTree>
    <p:extLst>
      <p:ext uri="{BB962C8B-B14F-4D97-AF65-F5344CB8AC3E}">
        <p14:creationId xmlns:p14="http://schemas.microsoft.com/office/powerpoint/2010/main" val="1468435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D217B2-0830-EB5B-3E68-DD4293199580}"/>
              </a:ext>
            </a:extLst>
          </p:cNvPr>
          <p:cNvSpPr>
            <a:spLocks noGrp="1"/>
          </p:cNvSpPr>
          <p:nvPr>
            <p:ph type="title"/>
          </p:nvPr>
        </p:nvSpPr>
        <p:spPr>
          <a:xfrm>
            <a:off x="838200" y="365125"/>
            <a:ext cx="10515600" cy="1325563"/>
          </a:xfrm>
          <a:prstGeom prst="rect">
            <a:avLst/>
          </a:prstGeo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34FD71D-1B1B-FE1E-2C53-B4D9AD10B86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BBFF733-2F29-DEDD-2DA0-10FD652C340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225ABFF-68C2-38AB-A6F4-5282E02E1C12}"/>
              </a:ext>
            </a:extLst>
          </p:cNvPr>
          <p:cNvSpPr>
            <a:spLocks noGrp="1"/>
          </p:cNvSpPr>
          <p:nvPr>
            <p:ph type="dt" sz="half" idx="10"/>
          </p:nvPr>
        </p:nvSpPr>
        <p:spPr/>
        <p:txBody>
          <a:bodyPr/>
          <a:lstStyle/>
          <a:p>
            <a:fld id="{173CE281-6DAD-4797-8BFA-57484C41BD0B}" type="datetimeFigureOut">
              <a:rPr kumimoji="1" lang="ja-JP" altLang="en-US" smtClean="0"/>
              <a:t>2024/3/10</a:t>
            </a:fld>
            <a:endParaRPr kumimoji="1" lang="ja-JP" altLang="en-US"/>
          </a:p>
        </p:txBody>
      </p:sp>
      <p:sp>
        <p:nvSpPr>
          <p:cNvPr id="6" name="フッター プレースホルダー 5">
            <a:extLst>
              <a:ext uri="{FF2B5EF4-FFF2-40B4-BE49-F238E27FC236}">
                <a16:creationId xmlns:a16="http://schemas.microsoft.com/office/drawing/2014/main" id="{3C8577E8-A3F6-10DF-CC3D-CF5C9F2E08D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57EC1B2-7B94-B40D-3E61-A026D3A4F15A}"/>
              </a:ext>
            </a:extLst>
          </p:cNvPr>
          <p:cNvSpPr>
            <a:spLocks noGrp="1"/>
          </p:cNvSpPr>
          <p:nvPr>
            <p:ph type="sldNum" sz="quarter" idx="12"/>
          </p:nvPr>
        </p:nvSpPr>
        <p:spPr/>
        <p:txBody>
          <a:bodyPr/>
          <a:lstStyle/>
          <a:p>
            <a:fld id="{EF57E1D0-DEE7-4AB4-BB5A-4A3E05AFED0C}" type="slidenum">
              <a:rPr kumimoji="1" lang="ja-JP" altLang="en-US" smtClean="0"/>
              <a:t>‹#›</a:t>
            </a:fld>
            <a:endParaRPr kumimoji="1" lang="ja-JP" altLang="en-US"/>
          </a:p>
        </p:txBody>
      </p:sp>
    </p:spTree>
    <p:extLst>
      <p:ext uri="{BB962C8B-B14F-4D97-AF65-F5344CB8AC3E}">
        <p14:creationId xmlns:p14="http://schemas.microsoft.com/office/powerpoint/2010/main" val="2799244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4A17E0-C649-4901-EB89-2D1603D05581}"/>
              </a:ext>
            </a:extLst>
          </p:cNvPr>
          <p:cNvSpPr>
            <a:spLocks noGrp="1"/>
          </p:cNvSpPr>
          <p:nvPr>
            <p:ph type="title"/>
          </p:nvPr>
        </p:nvSpPr>
        <p:spPr>
          <a:xfrm>
            <a:off x="839788" y="365125"/>
            <a:ext cx="10515600" cy="1325563"/>
          </a:xfrm>
          <a:prstGeom prst="rect">
            <a:avLst/>
          </a:prstGeo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E33D81D-3CAA-9A66-7F4C-1C2E747578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89F4292-B087-8871-D6DF-402AB193753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2F56597-4688-E0B3-4042-92A96A1667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41DEF1B-A5F4-4104-C984-634E303D331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1F99350-4C55-1944-1BDA-F4A51946EE83}"/>
              </a:ext>
            </a:extLst>
          </p:cNvPr>
          <p:cNvSpPr>
            <a:spLocks noGrp="1"/>
          </p:cNvSpPr>
          <p:nvPr>
            <p:ph type="dt" sz="half" idx="10"/>
          </p:nvPr>
        </p:nvSpPr>
        <p:spPr/>
        <p:txBody>
          <a:bodyPr/>
          <a:lstStyle/>
          <a:p>
            <a:fld id="{173CE281-6DAD-4797-8BFA-57484C41BD0B}" type="datetimeFigureOut">
              <a:rPr kumimoji="1" lang="ja-JP" altLang="en-US" smtClean="0"/>
              <a:t>2024/3/10</a:t>
            </a:fld>
            <a:endParaRPr kumimoji="1" lang="ja-JP" altLang="en-US"/>
          </a:p>
        </p:txBody>
      </p:sp>
      <p:sp>
        <p:nvSpPr>
          <p:cNvPr id="8" name="フッター プレースホルダー 7">
            <a:extLst>
              <a:ext uri="{FF2B5EF4-FFF2-40B4-BE49-F238E27FC236}">
                <a16:creationId xmlns:a16="http://schemas.microsoft.com/office/drawing/2014/main" id="{CDF45B48-82CC-383C-2DBC-02114EE503F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8C8D1E8-36AA-9CF9-D53E-B1F51399E807}"/>
              </a:ext>
            </a:extLst>
          </p:cNvPr>
          <p:cNvSpPr>
            <a:spLocks noGrp="1"/>
          </p:cNvSpPr>
          <p:nvPr>
            <p:ph type="sldNum" sz="quarter" idx="12"/>
          </p:nvPr>
        </p:nvSpPr>
        <p:spPr/>
        <p:txBody>
          <a:bodyPr/>
          <a:lstStyle/>
          <a:p>
            <a:fld id="{EF57E1D0-DEE7-4AB4-BB5A-4A3E05AFED0C}" type="slidenum">
              <a:rPr kumimoji="1" lang="ja-JP" altLang="en-US" smtClean="0"/>
              <a:t>‹#›</a:t>
            </a:fld>
            <a:endParaRPr kumimoji="1" lang="ja-JP" altLang="en-US"/>
          </a:p>
        </p:txBody>
      </p:sp>
    </p:spTree>
    <p:extLst>
      <p:ext uri="{BB962C8B-B14F-4D97-AF65-F5344CB8AC3E}">
        <p14:creationId xmlns:p14="http://schemas.microsoft.com/office/powerpoint/2010/main" val="2416412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5F5A69-54EE-3F51-C35C-7B2CD2549A09}"/>
              </a:ext>
            </a:extLst>
          </p:cNvPr>
          <p:cNvSpPr>
            <a:spLocks noGrp="1"/>
          </p:cNvSpPr>
          <p:nvPr>
            <p:ph type="title"/>
          </p:nvPr>
        </p:nvSpPr>
        <p:spPr>
          <a:xfrm>
            <a:off x="838200" y="365125"/>
            <a:ext cx="10515600" cy="1325563"/>
          </a:xfrm>
          <a:prstGeom prst="rect">
            <a:avLst/>
          </a:prstGeom>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E843EB5-F3DE-A472-16C6-3CFBB0254A17}"/>
              </a:ext>
            </a:extLst>
          </p:cNvPr>
          <p:cNvSpPr>
            <a:spLocks noGrp="1"/>
          </p:cNvSpPr>
          <p:nvPr>
            <p:ph type="dt" sz="half" idx="10"/>
          </p:nvPr>
        </p:nvSpPr>
        <p:spPr/>
        <p:txBody>
          <a:bodyPr/>
          <a:lstStyle/>
          <a:p>
            <a:fld id="{173CE281-6DAD-4797-8BFA-57484C41BD0B}" type="datetimeFigureOut">
              <a:rPr kumimoji="1" lang="ja-JP" altLang="en-US" smtClean="0"/>
              <a:t>2024/3/10</a:t>
            </a:fld>
            <a:endParaRPr kumimoji="1" lang="ja-JP" altLang="en-US"/>
          </a:p>
        </p:txBody>
      </p:sp>
      <p:sp>
        <p:nvSpPr>
          <p:cNvPr id="4" name="フッター プレースホルダー 3">
            <a:extLst>
              <a:ext uri="{FF2B5EF4-FFF2-40B4-BE49-F238E27FC236}">
                <a16:creationId xmlns:a16="http://schemas.microsoft.com/office/drawing/2014/main" id="{55FB771A-61F7-F2E3-4187-FBB2B8F0F2D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AF35AE3-9CD7-1752-FF2F-F5486A52D80C}"/>
              </a:ext>
            </a:extLst>
          </p:cNvPr>
          <p:cNvSpPr>
            <a:spLocks noGrp="1"/>
          </p:cNvSpPr>
          <p:nvPr>
            <p:ph type="sldNum" sz="quarter" idx="12"/>
          </p:nvPr>
        </p:nvSpPr>
        <p:spPr/>
        <p:txBody>
          <a:bodyPr/>
          <a:lstStyle/>
          <a:p>
            <a:fld id="{EF57E1D0-DEE7-4AB4-BB5A-4A3E05AFED0C}" type="slidenum">
              <a:rPr kumimoji="1" lang="ja-JP" altLang="en-US" smtClean="0"/>
              <a:t>‹#›</a:t>
            </a:fld>
            <a:endParaRPr kumimoji="1" lang="ja-JP" altLang="en-US"/>
          </a:p>
        </p:txBody>
      </p:sp>
    </p:spTree>
    <p:extLst>
      <p:ext uri="{BB962C8B-B14F-4D97-AF65-F5344CB8AC3E}">
        <p14:creationId xmlns:p14="http://schemas.microsoft.com/office/powerpoint/2010/main" val="505118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AD451B0-4FD1-D7C8-B94C-B7D01053DA66}"/>
              </a:ext>
            </a:extLst>
          </p:cNvPr>
          <p:cNvSpPr>
            <a:spLocks noGrp="1"/>
          </p:cNvSpPr>
          <p:nvPr>
            <p:ph type="dt" sz="half" idx="10"/>
          </p:nvPr>
        </p:nvSpPr>
        <p:spPr/>
        <p:txBody>
          <a:bodyPr/>
          <a:lstStyle/>
          <a:p>
            <a:fld id="{173CE281-6DAD-4797-8BFA-57484C41BD0B}" type="datetimeFigureOut">
              <a:rPr kumimoji="1" lang="ja-JP" altLang="en-US" smtClean="0"/>
              <a:t>2024/3/10</a:t>
            </a:fld>
            <a:endParaRPr kumimoji="1" lang="ja-JP" altLang="en-US"/>
          </a:p>
        </p:txBody>
      </p:sp>
      <p:sp>
        <p:nvSpPr>
          <p:cNvPr id="3" name="フッター プレースホルダー 2">
            <a:extLst>
              <a:ext uri="{FF2B5EF4-FFF2-40B4-BE49-F238E27FC236}">
                <a16:creationId xmlns:a16="http://schemas.microsoft.com/office/drawing/2014/main" id="{738F0DF6-E382-3D38-B8BF-EEDF9E33033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ABAA02B-6339-F082-5A05-3D2DDD668ADD}"/>
              </a:ext>
            </a:extLst>
          </p:cNvPr>
          <p:cNvSpPr>
            <a:spLocks noGrp="1"/>
          </p:cNvSpPr>
          <p:nvPr>
            <p:ph type="sldNum" sz="quarter" idx="12"/>
          </p:nvPr>
        </p:nvSpPr>
        <p:spPr/>
        <p:txBody>
          <a:bodyPr/>
          <a:lstStyle/>
          <a:p>
            <a:fld id="{EF57E1D0-DEE7-4AB4-BB5A-4A3E05AFED0C}" type="slidenum">
              <a:rPr kumimoji="1" lang="ja-JP" altLang="en-US" smtClean="0"/>
              <a:t>‹#›</a:t>
            </a:fld>
            <a:endParaRPr kumimoji="1" lang="ja-JP" altLang="en-US"/>
          </a:p>
        </p:txBody>
      </p:sp>
    </p:spTree>
    <p:extLst>
      <p:ext uri="{BB962C8B-B14F-4D97-AF65-F5344CB8AC3E}">
        <p14:creationId xmlns:p14="http://schemas.microsoft.com/office/powerpoint/2010/main" val="1038229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DD686C-550F-2BDF-4347-A479BA451551}"/>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0629D0A-C678-1D8A-1415-8BC9D650E4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53E711C-6F9F-B105-A6BC-222C764C5C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CBDAFF7-EF75-54F7-E92D-23975543566D}"/>
              </a:ext>
            </a:extLst>
          </p:cNvPr>
          <p:cNvSpPr>
            <a:spLocks noGrp="1"/>
          </p:cNvSpPr>
          <p:nvPr>
            <p:ph type="dt" sz="half" idx="10"/>
          </p:nvPr>
        </p:nvSpPr>
        <p:spPr/>
        <p:txBody>
          <a:bodyPr/>
          <a:lstStyle/>
          <a:p>
            <a:fld id="{173CE281-6DAD-4797-8BFA-57484C41BD0B}" type="datetimeFigureOut">
              <a:rPr kumimoji="1" lang="ja-JP" altLang="en-US" smtClean="0"/>
              <a:t>2024/3/10</a:t>
            </a:fld>
            <a:endParaRPr kumimoji="1" lang="ja-JP" altLang="en-US"/>
          </a:p>
        </p:txBody>
      </p:sp>
      <p:sp>
        <p:nvSpPr>
          <p:cNvPr id="6" name="フッター プレースホルダー 5">
            <a:extLst>
              <a:ext uri="{FF2B5EF4-FFF2-40B4-BE49-F238E27FC236}">
                <a16:creationId xmlns:a16="http://schemas.microsoft.com/office/drawing/2014/main" id="{B35B3C04-3762-54F3-EBAB-758D7CA0C8B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290B7DE-230E-8A00-E69C-54D517F37029}"/>
              </a:ext>
            </a:extLst>
          </p:cNvPr>
          <p:cNvSpPr>
            <a:spLocks noGrp="1"/>
          </p:cNvSpPr>
          <p:nvPr>
            <p:ph type="sldNum" sz="quarter" idx="12"/>
          </p:nvPr>
        </p:nvSpPr>
        <p:spPr/>
        <p:txBody>
          <a:bodyPr/>
          <a:lstStyle/>
          <a:p>
            <a:fld id="{EF57E1D0-DEE7-4AB4-BB5A-4A3E05AFED0C}" type="slidenum">
              <a:rPr kumimoji="1" lang="ja-JP" altLang="en-US" smtClean="0"/>
              <a:t>‹#›</a:t>
            </a:fld>
            <a:endParaRPr kumimoji="1" lang="ja-JP" altLang="en-US"/>
          </a:p>
        </p:txBody>
      </p:sp>
    </p:spTree>
    <p:extLst>
      <p:ext uri="{BB962C8B-B14F-4D97-AF65-F5344CB8AC3E}">
        <p14:creationId xmlns:p14="http://schemas.microsoft.com/office/powerpoint/2010/main" val="20443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F15B0E-2DE0-2710-7245-D3B6526134A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D3DC493-BB79-6B1A-2A3A-1405E3739D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F3D0794-FB13-AD67-1777-D549CAFF9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BF11F97-3895-68D7-1D85-8F0277551DD2}"/>
              </a:ext>
            </a:extLst>
          </p:cNvPr>
          <p:cNvSpPr>
            <a:spLocks noGrp="1"/>
          </p:cNvSpPr>
          <p:nvPr>
            <p:ph type="dt" sz="half" idx="10"/>
          </p:nvPr>
        </p:nvSpPr>
        <p:spPr/>
        <p:txBody>
          <a:bodyPr/>
          <a:lstStyle/>
          <a:p>
            <a:fld id="{173CE281-6DAD-4797-8BFA-57484C41BD0B}" type="datetimeFigureOut">
              <a:rPr kumimoji="1" lang="ja-JP" altLang="en-US" smtClean="0"/>
              <a:t>2024/3/10</a:t>
            </a:fld>
            <a:endParaRPr kumimoji="1" lang="ja-JP" altLang="en-US"/>
          </a:p>
        </p:txBody>
      </p:sp>
      <p:sp>
        <p:nvSpPr>
          <p:cNvPr id="6" name="フッター プレースホルダー 5">
            <a:extLst>
              <a:ext uri="{FF2B5EF4-FFF2-40B4-BE49-F238E27FC236}">
                <a16:creationId xmlns:a16="http://schemas.microsoft.com/office/drawing/2014/main" id="{43D5DD35-3826-77FA-5099-D0B5FF0E457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26B0BA3-08F6-D278-3510-548105D97E0E}"/>
              </a:ext>
            </a:extLst>
          </p:cNvPr>
          <p:cNvSpPr>
            <a:spLocks noGrp="1"/>
          </p:cNvSpPr>
          <p:nvPr>
            <p:ph type="sldNum" sz="quarter" idx="12"/>
          </p:nvPr>
        </p:nvSpPr>
        <p:spPr/>
        <p:txBody>
          <a:bodyPr/>
          <a:lstStyle/>
          <a:p>
            <a:fld id="{EF57E1D0-DEE7-4AB4-BB5A-4A3E05AFED0C}" type="slidenum">
              <a:rPr kumimoji="1" lang="ja-JP" altLang="en-US" smtClean="0"/>
              <a:t>‹#›</a:t>
            </a:fld>
            <a:endParaRPr kumimoji="1" lang="ja-JP" altLang="en-US"/>
          </a:p>
        </p:txBody>
      </p:sp>
    </p:spTree>
    <p:extLst>
      <p:ext uri="{BB962C8B-B14F-4D97-AF65-F5344CB8AC3E}">
        <p14:creationId xmlns:p14="http://schemas.microsoft.com/office/powerpoint/2010/main" val="2763537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7F106F5A-EB90-B613-A9AF-85B093CB905B}"/>
              </a:ext>
            </a:extLst>
          </p:cNvPr>
          <p:cNvSpPr>
            <a:spLocks noGrp="1"/>
          </p:cNvSpPr>
          <p:nvPr>
            <p:ph type="body" idx="1"/>
          </p:nvPr>
        </p:nvSpPr>
        <p:spPr>
          <a:xfrm>
            <a:off x="4152900" y="552450"/>
            <a:ext cx="7200900" cy="562451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280D7EE-2333-FFB1-C7BD-54442CABB5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3CE281-6DAD-4797-8BFA-57484C41BD0B}" type="datetimeFigureOut">
              <a:rPr kumimoji="1" lang="ja-JP" altLang="en-US" smtClean="0"/>
              <a:t>2024/3/10</a:t>
            </a:fld>
            <a:endParaRPr kumimoji="1" lang="ja-JP" altLang="en-US"/>
          </a:p>
        </p:txBody>
      </p:sp>
      <p:sp>
        <p:nvSpPr>
          <p:cNvPr id="5" name="フッター プレースホルダー 4">
            <a:extLst>
              <a:ext uri="{FF2B5EF4-FFF2-40B4-BE49-F238E27FC236}">
                <a16:creationId xmlns:a16="http://schemas.microsoft.com/office/drawing/2014/main" id="{8FEC27C1-390F-9A01-8776-1E87F83419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432A019-E62E-2751-7DE5-196FE71F72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57E1D0-DEE7-4AB4-BB5A-4A3E05AFED0C}" type="slidenum">
              <a:rPr kumimoji="1" lang="ja-JP" altLang="en-US" smtClean="0"/>
              <a:t>‹#›</a:t>
            </a:fld>
            <a:endParaRPr kumimoji="1" lang="ja-JP" altLang="en-US"/>
          </a:p>
        </p:txBody>
      </p:sp>
      <p:sp>
        <p:nvSpPr>
          <p:cNvPr id="7" name="フローチャート: 代替処理 6">
            <a:extLst>
              <a:ext uri="{FF2B5EF4-FFF2-40B4-BE49-F238E27FC236}">
                <a16:creationId xmlns:a16="http://schemas.microsoft.com/office/drawing/2014/main" id="{206E9EDB-E5A5-AA11-5849-E940DFB9810F}"/>
              </a:ext>
            </a:extLst>
          </p:cNvPr>
          <p:cNvSpPr/>
          <p:nvPr userDrawn="1"/>
        </p:nvSpPr>
        <p:spPr>
          <a:xfrm>
            <a:off x="1253762" y="788400"/>
            <a:ext cx="2574000" cy="5281200"/>
          </a:xfrm>
          <a:prstGeom prst="flowChartAlternateProcess">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89751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21.png"/><Relationship Id="rId5" Type="http://schemas.openxmlformats.org/officeDocument/2006/relationships/image" Target="../media/image4.png"/><Relationship Id="rId10" Type="http://schemas.openxmlformats.org/officeDocument/2006/relationships/image" Target="../media/image20.png"/><Relationship Id="rId4" Type="http://schemas.openxmlformats.org/officeDocument/2006/relationships/image" Target="../media/image3.png"/><Relationship Id="rId9"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24025C3-EFCD-C08C-6675-6BD7F5FB4076}"/>
              </a:ext>
            </a:extLst>
          </p:cNvPr>
          <p:cNvSpPr>
            <a:spLocks noGrp="1"/>
          </p:cNvSpPr>
          <p:nvPr>
            <p:ph idx="1"/>
          </p:nvPr>
        </p:nvSpPr>
        <p:spPr/>
        <p:txBody>
          <a:bodyPr/>
          <a:lstStyle/>
          <a:p>
            <a:endParaRPr kumimoji="1" lang="ja-JP" altLang="en-US"/>
          </a:p>
        </p:txBody>
      </p:sp>
      <p:sp>
        <p:nvSpPr>
          <p:cNvPr id="5" name="フローチャート: 代替処理 4">
            <a:extLst>
              <a:ext uri="{FF2B5EF4-FFF2-40B4-BE49-F238E27FC236}">
                <a16:creationId xmlns:a16="http://schemas.microsoft.com/office/drawing/2014/main" id="{1121EFDC-AE10-2BCF-2A7A-F949EC1E9177}"/>
              </a:ext>
            </a:extLst>
          </p:cNvPr>
          <p:cNvSpPr/>
          <p:nvPr/>
        </p:nvSpPr>
        <p:spPr>
          <a:xfrm>
            <a:off x="1244237" y="788400"/>
            <a:ext cx="2574000" cy="5281200"/>
          </a:xfrm>
          <a:prstGeom prst="flowChartAlternateProcess">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864373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フリーフォーム: 図形 44">
            <a:extLst>
              <a:ext uri="{FF2B5EF4-FFF2-40B4-BE49-F238E27FC236}">
                <a16:creationId xmlns:a16="http://schemas.microsoft.com/office/drawing/2014/main" id="{90C8FB88-C04C-C15E-67AE-0C5976890505}"/>
              </a:ext>
            </a:extLst>
          </p:cNvPr>
          <p:cNvSpPr/>
          <p:nvPr/>
        </p:nvSpPr>
        <p:spPr>
          <a:xfrm>
            <a:off x="1255049" y="788400"/>
            <a:ext cx="2574000" cy="5281200"/>
          </a:xfrm>
          <a:custGeom>
            <a:avLst/>
            <a:gdLst>
              <a:gd name="connsiteX0" fmla="*/ 0 w 2574000"/>
              <a:gd name="connsiteY0" fmla="*/ 4802775 h 5281200"/>
              <a:gd name="connsiteX1" fmla="*/ 2574000 w 2574000"/>
              <a:gd name="connsiteY1" fmla="*/ 4802775 h 5281200"/>
              <a:gd name="connsiteX2" fmla="*/ 2574000 w 2574000"/>
              <a:gd name="connsiteY2" fmla="*/ 4852200 h 5281200"/>
              <a:gd name="connsiteX3" fmla="*/ 2145000 w 2574000"/>
              <a:gd name="connsiteY3" fmla="*/ 5281200 h 5281200"/>
              <a:gd name="connsiteX4" fmla="*/ 429000 w 2574000"/>
              <a:gd name="connsiteY4" fmla="*/ 5281200 h 5281200"/>
              <a:gd name="connsiteX5" fmla="*/ 0 w 2574000"/>
              <a:gd name="connsiteY5" fmla="*/ 4852200 h 5281200"/>
              <a:gd name="connsiteX6" fmla="*/ 429000 w 2574000"/>
              <a:gd name="connsiteY6" fmla="*/ 0 h 5281200"/>
              <a:gd name="connsiteX7" fmla="*/ 2145000 w 2574000"/>
              <a:gd name="connsiteY7" fmla="*/ 0 h 5281200"/>
              <a:gd name="connsiteX8" fmla="*/ 2574000 w 2574000"/>
              <a:gd name="connsiteY8" fmla="*/ 429000 h 5281200"/>
              <a:gd name="connsiteX9" fmla="*/ 2574000 w 2574000"/>
              <a:gd name="connsiteY9" fmla="*/ 754650 h 5281200"/>
              <a:gd name="connsiteX10" fmla="*/ 0 w 2574000"/>
              <a:gd name="connsiteY10" fmla="*/ 754650 h 5281200"/>
              <a:gd name="connsiteX11" fmla="*/ 0 w 2574000"/>
              <a:gd name="connsiteY11" fmla="*/ 429000 h 5281200"/>
              <a:gd name="connsiteX12" fmla="*/ 429000 w 2574000"/>
              <a:gd name="connsiteY12" fmla="*/ 0 h 52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4000" h="5281200">
                <a:moveTo>
                  <a:pt x="0" y="4802775"/>
                </a:moveTo>
                <a:lnTo>
                  <a:pt x="2574000" y="4802775"/>
                </a:lnTo>
                <a:lnTo>
                  <a:pt x="2574000" y="4852200"/>
                </a:lnTo>
                <a:cubicBezTo>
                  <a:pt x="2574000" y="5089130"/>
                  <a:pt x="2381930" y="5281200"/>
                  <a:pt x="2145000" y="5281200"/>
                </a:cubicBezTo>
                <a:lnTo>
                  <a:pt x="429000" y="5281200"/>
                </a:lnTo>
                <a:cubicBezTo>
                  <a:pt x="192070" y="5281200"/>
                  <a:pt x="0" y="5089130"/>
                  <a:pt x="0" y="4852200"/>
                </a:cubicBezTo>
                <a:close/>
                <a:moveTo>
                  <a:pt x="429000" y="0"/>
                </a:moveTo>
                <a:lnTo>
                  <a:pt x="2145000" y="0"/>
                </a:lnTo>
                <a:cubicBezTo>
                  <a:pt x="2381930" y="0"/>
                  <a:pt x="2574000" y="192070"/>
                  <a:pt x="2574000" y="429000"/>
                </a:cubicBezTo>
                <a:lnTo>
                  <a:pt x="2574000" y="754650"/>
                </a:lnTo>
                <a:lnTo>
                  <a:pt x="0" y="754650"/>
                </a:lnTo>
                <a:lnTo>
                  <a:pt x="0" y="429000"/>
                </a:lnTo>
                <a:cubicBezTo>
                  <a:pt x="0" y="192070"/>
                  <a:pt x="192070" y="0"/>
                  <a:pt x="429000" y="0"/>
                </a:cubicBezTo>
                <a:close/>
              </a:path>
            </a:pathLst>
          </a:custGeom>
          <a:solidFill>
            <a:srgbClr val="9DC3E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p>
        </p:txBody>
      </p:sp>
      <p:sp>
        <p:nvSpPr>
          <p:cNvPr id="2" name="コンテンツ プレースホルダー 1">
            <a:extLst>
              <a:ext uri="{FF2B5EF4-FFF2-40B4-BE49-F238E27FC236}">
                <a16:creationId xmlns:a16="http://schemas.microsoft.com/office/drawing/2014/main" id="{89ACC6E6-A612-6E28-38C2-EF178A18A5F1}"/>
              </a:ext>
            </a:extLst>
          </p:cNvPr>
          <p:cNvSpPr>
            <a:spLocks noGrp="1"/>
          </p:cNvSpPr>
          <p:nvPr>
            <p:ph idx="1"/>
          </p:nvPr>
        </p:nvSpPr>
        <p:spPr>
          <a:xfrm>
            <a:off x="4152899" y="304800"/>
            <a:ext cx="7560130" cy="6096000"/>
          </a:xfrm>
        </p:spPr>
        <p:txBody>
          <a:bodyPr>
            <a:normAutofit fontScale="85000" lnSpcReduction="20000"/>
          </a:bodyPr>
          <a:lstStyle/>
          <a:p>
            <a:pPr marL="0" indent="0">
              <a:buNone/>
            </a:pPr>
            <a:r>
              <a:rPr lang="ja-JP" altLang="en-US" sz="1100" dirty="0"/>
              <a:t>●</a:t>
            </a:r>
            <a:r>
              <a:rPr kumimoji="1" lang="ja-JP" altLang="en-US" sz="1100" dirty="0"/>
              <a:t>支出と収入のボタンは</a:t>
            </a:r>
            <a:r>
              <a:rPr lang="ja-JP" altLang="en-US" sz="1100" dirty="0"/>
              <a:t>押した方の色がこのグレーで押されてない方はバックのブルーと同じになるようにする。</a:t>
            </a:r>
            <a:endParaRPr lang="en-US" altLang="ja-JP" sz="1100" dirty="0"/>
          </a:p>
          <a:p>
            <a:pPr marL="0" indent="0">
              <a:buNone/>
            </a:pPr>
            <a:r>
              <a:rPr kumimoji="1" lang="ja-JP" altLang="en-US" sz="1100" dirty="0"/>
              <a:t>●メモはちょっとした事が書ける程度でよい</a:t>
            </a:r>
            <a:endParaRPr kumimoji="1" lang="en-US" altLang="ja-JP" sz="1100" dirty="0"/>
          </a:p>
          <a:p>
            <a:pPr marL="0" indent="0">
              <a:buNone/>
            </a:pPr>
            <a:endParaRPr kumimoji="1" lang="en-US" altLang="ja-JP" sz="1100" dirty="0"/>
          </a:p>
          <a:p>
            <a:pPr marL="0" indent="0">
              <a:buNone/>
            </a:pPr>
            <a:r>
              <a:rPr lang="ja-JP" altLang="en-US" sz="1100" dirty="0"/>
              <a:t>カテゴリー</a:t>
            </a:r>
            <a:endParaRPr lang="en-US" altLang="ja-JP" sz="1100" dirty="0"/>
          </a:p>
          <a:p>
            <a:r>
              <a:rPr lang="ja-JP" altLang="en-US" sz="1100" dirty="0"/>
              <a:t>食費アイコン　　　　　</a:t>
            </a:r>
            <a:r>
              <a:rPr lang="it-IT" altLang="ja-JP" sz="1100" dirty="0"/>
              <a:t>&lt;i class="fa-solid fa-utensils"&gt;&lt;/i&gt;</a:t>
            </a:r>
            <a:endParaRPr lang="en-US" altLang="ja-JP" sz="1100" dirty="0"/>
          </a:p>
          <a:p>
            <a:r>
              <a:rPr kumimoji="1" lang="ja-JP" altLang="en-US" sz="1100" dirty="0"/>
              <a:t>日用品アイコン　　　　</a:t>
            </a:r>
            <a:r>
              <a:rPr kumimoji="1" lang="sv-SE" altLang="ja-JP" sz="1100" dirty="0"/>
              <a:t>&lt;i class="fa-solid fa-jug-detergent"&gt;&lt;/i&gt;</a:t>
            </a:r>
          </a:p>
          <a:p>
            <a:r>
              <a:rPr lang="ja-JP" altLang="en-US" sz="1100" dirty="0"/>
              <a:t>衣服アイコン　　　　　</a:t>
            </a:r>
            <a:r>
              <a:rPr lang="it-IT" altLang="ja-JP" sz="1100" dirty="0"/>
              <a:t>&lt;i class="fa-solid fa-shirt"&gt;&lt;/i&gt;</a:t>
            </a:r>
          </a:p>
          <a:p>
            <a:r>
              <a:rPr lang="ja-JP" altLang="en-US" sz="1100" dirty="0"/>
              <a:t>美容アイコン　　　　　</a:t>
            </a:r>
            <a:r>
              <a:rPr lang="en-US" altLang="ja-JP" sz="1100" dirty="0"/>
              <a:t>&lt;</a:t>
            </a:r>
            <a:r>
              <a:rPr lang="en-US" altLang="ja-JP" sz="1100" dirty="0" err="1"/>
              <a:t>i</a:t>
            </a:r>
            <a:r>
              <a:rPr lang="en-US" altLang="ja-JP" sz="1100" dirty="0"/>
              <a:t> class="fa-solid fa-wand-magic-sparkles"&gt;&lt;/</a:t>
            </a:r>
            <a:r>
              <a:rPr lang="en-US" altLang="ja-JP" sz="1100" dirty="0" err="1"/>
              <a:t>i</a:t>
            </a:r>
            <a:r>
              <a:rPr lang="en-US" altLang="ja-JP" sz="1100" dirty="0"/>
              <a:t>&gt;</a:t>
            </a:r>
            <a:r>
              <a:rPr lang="ja-JP" altLang="en-US" sz="1100" dirty="0"/>
              <a:t>　　</a:t>
            </a:r>
            <a:endParaRPr lang="en-US" altLang="ja-JP" sz="1100" dirty="0"/>
          </a:p>
          <a:p>
            <a:r>
              <a:rPr lang="ja-JP" altLang="en-US" sz="1100" dirty="0"/>
              <a:t>交際費アイコン　　　　</a:t>
            </a:r>
            <a:r>
              <a:rPr lang="it-IT" altLang="ja-JP" sz="1100" dirty="0"/>
              <a:t>&lt;i class="fa-solid fa-champagne-glasses"&gt;&lt;/i&gt;</a:t>
            </a:r>
            <a:r>
              <a:rPr lang="ja-JP" altLang="en-US" sz="1100" dirty="0"/>
              <a:t>　</a:t>
            </a:r>
            <a:endParaRPr lang="en-US" altLang="ja-JP" sz="1100" dirty="0"/>
          </a:p>
          <a:p>
            <a:r>
              <a:rPr lang="ja-JP" altLang="en-US" sz="1100" dirty="0"/>
              <a:t>医療費アイコン　　　　</a:t>
            </a:r>
            <a:r>
              <a:rPr lang="it-IT" altLang="ja-JP" sz="1100" dirty="0"/>
              <a:t>&lt;i class="fa-solid fa-capsules"&gt;&lt;/i&gt;</a:t>
            </a:r>
            <a:endParaRPr lang="en-US" altLang="ja-JP" sz="1100" dirty="0"/>
          </a:p>
          <a:p>
            <a:r>
              <a:rPr lang="ja-JP" altLang="en-US" sz="1100" dirty="0"/>
              <a:t>教育費アイコン　　　　</a:t>
            </a:r>
            <a:r>
              <a:rPr lang="en-US" altLang="ja-JP" sz="1100" dirty="0"/>
              <a:t>&lt;</a:t>
            </a:r>
            <a:r>
              <a:rPr lang="en-US" altLang="ja-JP" sz="1100" dirty="0" err="1"/>
              <a:t>i</a:t>
            </a:r>
            <a:r>
              <a:rPr lang="en-US" altLang="ja-JP" sz="1100" dirty="0"/>
              <a:t> class="fa-solid fa-school"&gt;&lt;/</a:t>
            </a:r>
            <a:r>
              <a:rPr lang="en-US" altLang="ja-JP" sz="1100" dirty="0" err="1"/>
              <a:t>i</a:t>
            </a:r>
            <a:r>
              <a:rPr lang="en-US" altLang="ja-JP" sz="1100" dirty="0"/>
              <a:t>&gt;</a:t>
            </a:r>
            <a:r>
              <a:rPr lang="ja-JP" altLang="en-US" sz="1100" dirty="0"/>
              <a:t>　</a:t>
            </a:r>
            <a:endParaRPr lang="en-US" altLang="ja-JP" sz="1100" dirty="0"/>
          </a:p>
          <a:p>
            <a:r>
              <a:rPr lang="ja-JP" altLang="en-US" sz="1100" dirty="0"/>
              <a:t>光熱費アイコン　　　　</a:t>
            </a:r>
            <a:r>
              <a:rPr lang="it-IT" altLang="ja-JP" sz="1100" dirty="0"/>
              <a:t>&lt;i class="fa-solid fa-faucet-drip"&gt;&lt;/i&gt;</a:t>
            </a:r>
            <a:endParaRPr lang="en-US" altLang="ja-JP" sz="1100" dirty="0"/>
          </a:p>
          <a:p>
            <a:r>
              <a:rPr lang="ja-JP" altLang="en-US" sz="1100" dirty="0"/>
              <a:t>交通費アイコン　　　　</a:t>
            </a:r>
            <a:r>
              <a:rPr lang="it-IT" altLang="ja-JP" sz="1100" dirty="0"/>
              <a:t>&lt;i class="fa-solid fa-train-subway"&gt;&lt;/i&gt;</a:t>
            </a:r>
            <a:endParaRPr lang="en-US" altLang="ja-JP" sz="1100" dirty="0"/>
          </a:p>
          <a:p>
            <a:r>
              <a:rPr lang="ja-JP" altLang="en-US" sz="1100" dirty="0"/>
              <a:t>通信費アイコン　　　　</a:t>
            </a:r>
            <a:r>
              <a:rPr lang="it-IT" altLang="ja-JP" sz="1100" dirty="0"/>
              <a:t>&lt;i class="fa-solid fa-mobile-screen-button"&gt;&lt;/i&gt;</a:t>
            </a:r>
            <a:endParaRPr lang="en-US" altLang="ja-JP" sz="1100" dirty="0"/>
          </a:p>
          <a:p>
            <a:r>
              <a:rPr lang="ja-JP" altLang="en-US" sz="1100" dirty="0"/>
              <a:t>住居費アイコン　　　　</a:t>
            </a:r>
            <a:r>
              <a:rPr lang="it-IT" altLang="ja-JP" sz="1100" dirty="0"/>
              <a:t>&lt;i class="fa-solid fa-house"&gt;&lt;/i&gt;</a:t>
            </a:r>
            <a:endParaRPr lang="en-US" altLang="ja-JP" sz="1100" dirty="0"/>
          </a:p>
          <a:p>
            <a:r>
              <a:rPr lang="ja-JP" altLang="en-US" sz="1100" dirty="0"/>
              <a:t>編集・追加はアイコンなしでそのまま</a:t>
            </a:r>
            <a:endParaRPr lang="en-US" altLang="ja-JP" sz="1100" dirty="0"/>
          </a:p>
          <a:p>
            <a:endParaRPr lang="en-US" altLang="ja-JP" sz="1100" dirty="0"/>
          </a:p>
          <a:p>
            <a:r>
              <a:rPr lang="ja-JP" altLang="en-US" sz="1100" dirty="0"/>
              <a:t>カテゴリーを選び、上の支出の欄に金額を記入し支出を入力するを押すと記録される。　　　　　　</a:t>
            </a:r>
            <a:endParaRPr lang="en-US" altLang="ja-JP" sz="1100" dirty="0"/>
          </a:p>
          <a:p>
            <a:r>
              <a:rPr lang="ja-JP" altLang="en-US" sz="1100" dirty="0"/>
              <a:t>カテゴリーボタンが複数個押された場合は、加算されて同一ボタンを</a:t>
            </a:r>
            <a:r>
              <a:rPr lang="en-US" altLang="ja-JP" sz="1100" dirty="0"/>
              <a:t>2</a:t>
            </a:r>
            <a:r>
              <a:rPr lang="ja-JP" altLang="en-US" sz="1100" dirty="0"/>
              <a:t>度押されると消える、カテゴリボタン色変更</a:t>
            </a:r>
            <a:r>
              <a:rPr lang="en-US" altLang="ja-JP" sz="1100" dirty="0"/>
              <a:t>(</a:t>
            </a:r>
            <a:r>
              <a:rPr lang="ja-JP" altLang="en-US" sz="1100"/>
              <a:t>灰色</a:t>
            </a:r>
            <a:r>
              <a:rPr lang="en-US" altLang="ja-JP" sz="1100"/>
              <a:t>)</a:t>
            </a:r>
            <a:endParaRPr lang="en-US" altLang="ja-JP" sz="1100" dirty="0"/>
          </a:p>
          <a:p>
            <a:r>
              <a:rPr lang="ja-JP" altLang="en-US" sz="1100" dirty="0"/>
              <a:t>ホーム</a:t>
            </a:r>
            <a:endParaRPr lang="en-US" altLang="ja-JP" sz="1100" dirty="0"/>
          </a:p>
          <a:p>
            <a:endParaRPr lang="en-US" altLang="ja-JP" sz="1100" dirty="0"/>
          </a:p>
          <a:p>
            <a:r>
              <a:rPr lang="ja-JP" altLang="en-US" sz="1300" dirty="0"/>
              <a:t>入力アイコン</a:t>
            </a:r>
            <a:r>
              <a:rPr lang="it-IT" altLang="ja-JP" sz="1300" dirty="0"/>
              <a:t>&lt;i class="fa-solid fa-pencil"&gt;&lt;/i&gt;</a:t>
            </a:r>
          </a:p>
          <a:p>
            <a:r>
              <a:rPr lang="ja-JP" altLang="en-US" sz="1300" dirty="0"/>
              <a:t>日記アイコン</a:t>
            </a:r>
            <a:r>
              <a:rPr lang="en-US" altLang="ja-JP" sz="1300" dirty="0"/>
              <a:t>&lt;</a:t>
            </a:r>
            <a:r>
              <a:rPr lang="en-US" altLang="ja-JP" sz="1300" dirty="0" err="1"/>
              <a:t>i</a:t>
            </a:r>
            <a:r>
              <a:rPr lang="en-US" altLang="ja-JP" sz="1300" dirty="0"/>
              <a:t> class="fa-solid fa-book-open"&gt;&lt;/</a:t>
            </a:r>
            <a:r>
              <a:rPr lang="en-US" altLang="ja-JP" sz="1300" dirty="0" err="1"/>
              <a:t>i</a:t>
            </a:r>
            <a:r>
              <a:rPr lang="en-US" altLang="ja-JP" sz="1300" dirty="0"/>
              <a:t>&gt;</a:t>
            </a:r>
          </a:p>
          <a:p>
            <a:r>
              <a:rPr kumimoji="1" lang="ja-JP" altLang="en-US" sz="1300" dirty="0"/>
              <a:t>カレンダーアイコン</a:t>
            </a:r>
            <a:r>
              <a:rPr kumimoji="1" lang="it-IT" altLang="ja-JP" sz="1300" dirty="0"/>
              <a:t>&lt;i class="fa-solid fa-calendar-days"&gt;&lt;/i&gt;</a:t>
            </a:r>
            <a:endParaRPr kumimoji="1" lang="en-US" altLang="ja-JP" sz="1300" dirty="0"/>
          </a:p>
          <a:p>
            <a:r>
              <a:rPr lang="ja-JP" altLang="en-US" sz="1300" dirty="0"/>
              <a:t>グラフアイコン</a:t>
            </a:r>
            <a:r>
              <a:rPr lang="it-IT" altLang="ja-JP" sz="1300" dirty="0"/>
              <a:t>&lt;i class="fa-solid fa-chart-pie"&gt;&lt;/i&gt;</a:t>
            </a:r>
            <a:endParaRPr lang="en-US" altLang="ja-JP" sz="1300" dirty="0"/>
          </a:p>
          <a:p>
            <a:r>
              <a:rPr kumimoji="1" lang="ja-JP" altLang="en-US" sz="1300" dirty="0"/>
              <a:t>メニューアイコン</a:t>
            </a:r>
            <a:r>
              <a:rPr kumimoji="1" lang="it-IT" altLang="ja-JP" sz="1300" dirty="0"/>
              <a:t>&lt;i class="fa-solid fa-ellipsis"&gt;&lt;/i&gt;</a:t>
            </a:r>
            <a:endParaRPr kumimoji="1" lang="ja-JP" altLang="en-US" sz="1300" dirty="0"/>
          </a:p>
        </p:txBody>
      </p:sp>
      <p:pic>
        <p:nvPicPr>
          <p:cNvPr id="13" name="図 12">
            <a:extLst>
              <a:ext uri="{FF2B5EF4-FFF2-40B4-BE49-F238E27FC236}">
                <a16:creationId xmlns:a16="http://schemas.microsoft.com/office/drawing/2014/main" id="{7931A498-9427-3D63-3F0F-345BD6486742}"/>
              </a:ext>
            </a:extLst>
          </p:cNvPr>
          <p:cNvPicPr>
            <a:picLocks noChangeAspect="1"/>
          </p:cNvPicPr>
          <p:nvPr/>
        </p:nvPicPr>
        <p:blipFill>
          <a:blip r:embed="rId2"/>
          <a:stretch>
            <a:fillRect/>
          </a:stretch>
        </p:blipFill>
        <p:spPr>
          <a:xfrm>
            <a:off x="4023115" y="4902317"/>
            <a:ext cx="405018" cy="322442"/>
          </a:xfrm>
          <a:prstGeom prst="rect">
            <a:avLst/>
          </a:prstGeom>
        </p:spPr>
      </p:pic>
      <p:pic>
        <p:nvPicPr>
          <p:cNvPr id="14" name="図 13">
            <a:extLst>
              <a:ext uri="{FF2B5EF4-FFF2-40B4-BE49-F238E27FC236}">
                <a16:creationId xmlns:a16="http://schemas.microsoft.com/office/drawing/2014/main" id="{534BA3B2-B553-263F-2851-34E3BE9336A9}"/>
              </a:ext>
            </a:extLst>
          </p:cNvPr>
          <p:cNvPicPr>
            <a:picLocks noChangeAspect="1"/>
          </p:cNvPicPr>
          <p:nvPr/>
        </p:nvPicPr>
        <p:blipFill rotWithShape="1">
          <a:blip r:embed="rId2"/>
          <a:srcRect l="23803" t="2" r="12051" b="14844"/>
          <a:stretch/>
        </p:blipFill>
        <p:spPr>
          <a:xfrm>
            <a:off x="1556833" y="5691108"/>
            <a:ext cx="257130" cy="271753"/>
          </a:xfrm>
          <a:prstGeom prst="rect">
            <a:avLst/>
          </a:prstGeom>
        </p:spPr>
      </p:pic>
      <p:pic>
        <p:nvPicPr>
          <p:cNvPr id="16" name="図 15">
            <a:extLst>
              <a:ext uri="{FF2B5EF4-FFF2-40B4-BE49-F238E27FC236}">
                <a16:creationId xmlns:a16="http://schemas.microsoft.com/office/drawing/2014/main" id="{3426C130-C8EB-CE20-35E5-06F324F26121}"/>
              </a:ext>
            </a:extLst>
          </p:cNvPr>
          <p:cNvPicPr>
            <a:picLocks noChangeAspect="1"/>
          </p:cNvPicPr>
          <p:nvPr/>
        </p:nvPicPr>
        <p:blipFill>
          <a:blip r:embed="rId3"/>
          <a:stretch>
            <a:fillRect/>
          </a:stretch>
        </p:blipFill>
        <p:spPr>
          <a:xfrm>
            <a:off x="4096139" y="5187686"/>
            <a:ext cx="323850" cy="249634"/>
          </a:xfrm>
          <a:prstGeom prst="rect">
            <a:avLst/>
          </a:prstGeom>
        </p:spPr>
      </p:pic>
      <p:pic>
        <p:nvPicPr>
          <p:cNvPr id="17" name="図 16">
            <a:extLst>
              <a:ext uri="{FF2B5EF4-FFF2-40B4-BE49-F238E27FC236}">
                <a16:creationId xmlns:a16="http://schemas.microsoft.com/office/drawing/2014/main" id="{CF2D7A67-F43F-2727-F330-D91DA1E41003}"/>
              </a:ext>
            </a:extLst>
          </p:cNvPr>
          <p:cNvPicPr>
            <a:picLocks noChangeAspect="1"/>
          </p:cNvPicPr>
          <p:nvPr/>
        </p:nvPicPr>
        <p:blipFill>
          <a:blip r:embed="rId3"/>
          <a:stretch>
            <a:fillRect/>
          </a:stretch>
        </p:blipFill>
        <p:spPr>
          <a:xfrm>
            <a:off x="2040627" y="5717397"/>
            <a:ext cx="284334" cy="219174"/>
          </a:xfrm>
          <a:prstGeom prst="rect">
            <a:avLst/>
          </a:prstGeom>
        </p:spPr>
      </p:pic>
      <p:pic>
        <p:nvPicPr>
          <p:cNvPr id="19" name="図 18">
            <a:extLst>
              <a:ext uri="{FF2B5EF4-FFF2-40B4-BE49-F238E27FC236}">
                <a16:creationId xmlns:a16="http://schemas.microsoft.com/office/drawing/2014/main" id="{DFCDCDD3-1D4F-C8B1-21A1-16D682F76A44}"/>
              </a:ext>
            </a:extLst>
          </p:cNvPr>
          <p:cNvPicPr>
            <a:picLocks noChangeAspect="1"/>
          </p:cNvPicPr>
          <p:nvPr/>
        </p:nvPicPr>
        <p:blipFill>
          <a:blip r:embed="rId4"/>
          <a:stretch>
            <a:fillRect/>
          </a:stretch>
        </p:blipFill>
        <p:spPr>
          <a:xfrm>
            <a:off x="4143414" y="5437930"/>
            <a:ext cx="266756" cy="262049"/>
          </a:xfrm>
          <a:prstGeom prst="rect">
            <a:avLst/>
          </a:prstGeom>
        </p:spPr>
      </p:pic>
      <p:pic>
        <p:nvPicPr>
          <p:cNvPr id="20" name="図 19">
            <a:extLst>
              <a:ext uri="{FF2B5EF4-FFF2-40B4-BE49-F238E27FC236}">
                <a16:creationId xmlns:a16="http://schemas.microsoft.com/office/drawing/2014/main" id="{47DA9716-97BE-0447-A304-5DE27136A49E}"/>
              </a:ext>
            </a:extLst>
          </p:cNvPr>
          <p:cNvPicPr>
            <a:picLocks noChangeAspect="1"/>
          </p:cNvPicPr>
          <p:nvPr/>
        </p:nvPicPr>
        <p:blipFill>
          <a:blip r:embed="rId4"/>
          <a:stretch>
            <a:fillRect/>
          </a:stretch>
        </p:blipFill>
        <p:spPr>
          <a:xfrm flipH="1">
            <a:off x="2491444" y="5724696"/>
            <a:ext cx="218276" cy="214424"/>
          </a:xfrm>
          <a:prstGeom prst="rect">
            <a:avLst/>
          </a:prstGeom>
        </p:spPr>
      </p:pic>
      <p:pic>
        <p:nvPicPr>
          <p:cNvPr id="22" name="図 21">
            <a:extLst>
              <a:ext uri="{FF2B5EF4-FFF2-40B4-BE49-F238E27FC236}">
                <a16:creationId xmlns:a16="http://schemas.microsoft.com/office/drawing/2014/main" id="{1DFA30FE-4212-AF55-D668-30F530DF72A1}"/>
              </a:ext>
            </a:extLst>
          </p:cNvPr>
          <p:cNvPicPr>
            <a:picLocks noChangeAspect="1"/>
          </p:cNvPicPr>
          <p:nvPr/>
        </p:nvPicPr>
        <p:blipFill>
          <a:blip r:embed="rId5"/>
          <a:stretch>
            <a:fillRect/>
          </a:stretch>
        </p:blipFill>
        <p:spPr>
          <a:xfrm>
            <a:off x="2876203" y="5717487"/>
            <a:ext cx="311749" cy="271575"/>
          </a:xfrm>
          <a:prstGeom prst="rect">
            <a:avLst/>
          </a:prstGeom>
        </p:spPr>
      </p:pic>
      <p:pic>
        <p:nvPicPr>
          <p:cNvPr id="23" name="図 22">
            <a:extLst>
              <a:ext uri="{FF2B5EF4-FFF2-40B4-BE49-F238E27FC236}">
                <a16:creationId xmlns:a16="http://schemas.microsoft.com/office/drawing/2014/main" id="{B39CE8BB-D469-2F37-C39D-DADF987041C1}"/>
              </a:ext>
            </a:extLst>
          </p:cNvPr>
          <p:cNvPicPr>
            <a:picLocks noChangeAspect="1"/>
          </p:cNvPicPr>
          <p:nvPr/>
        </p:nvPicPr>
        <p:blipFill>
          <a:blip r:embed="rId5"/>
          <a:stretch>
            <a:fillRect/>
          </a:stretch>
        </p:blipFill>
        <p:spPr>
          <a:xfrm>
            <a:off x="4104585" y="5705140"/>
            <a:ext cx="311749" cy="271575"/>
          </a:xfrm>
          <a:prstGeom prst="rect">
            <a:avLst/>
          </a:prstGeom>
        </p:spPr>
      </p:pic>
      <p:pic>
        <p:nvPicPr>
          <p:cNvPr id="25" name="図 24">
            <a:extLst>
              <a:ext uri="{FF2B5EF4-FFF2-40B4-BE49-F238E27FC236}">
                <a16:creationId xmlns:a16="http://schemas.microsoft.com/office/drawing/2014/main" id="{3D55E9B0-8288-0BB1-3560-76D0650B9E13}"/>
              </a:ext>
            </a:extLst>
          </p:cNvPr>
          <p:cNvPicPr>
            <a:picLocks noChangeAspect="1"/>
          </p:cNvPicPr>
          <p:nvPr/>
        </p:nvPicPr>
        <p:blipFill>
          <a:blip r:embed="rId6"/>
          <a:stretch>
            <a:fillRect/>
          </a:stretch>
        </p:blipFill>
        <p:spPr>
          <a:xfrm>
            <a:off x="4019441" y="5973232"/>
            <a:ext cx="443012" cy="148662"/>
          </a:xfrm>
          <a:prstGeom prst="rect">
            <a:avLst/>
          </a:prstGeom>
        </p:spPr>
      </p:pic>
      <p:pic>
        <p:nvPicPr>
          <p:cNvPr id="26" name="図 25">
            <a:extLst>
              <a:ext uri="{FF2B5EF4-FFF2-40B4-BE49-F238E27FC236}">
                <a16:creationId xmlns:a16="http://schemas.microsoft.com/office/drawing/2014/main" id="{9462EFE3-6CAF-C99C-D387-768246386E62}"/>
              </a:ext>
            </a:extLst>
          </p:cNvPr>
          <p:cNvPicPr>
            <a:picLocks noChangeAspect="1"/>
          </p:cNvPicPr>
          <p:nvPr/>
        </p:nvPicPr>
        <p:blipFill>
          <a:blip r:embed="rId6"/>
          <a:stretch>
            <a:fillRect/>
          </a:stretch>
        </p:blipFill>
        <p:spPr>
          <a:xfrm>
            <a:off x="3354435" y="5778943"/>
            <a:ext cx="311749" cy="104614"/>
          </a:xfrm>
          <a:prstGeom prst="rect">
            <a:avLst/>
          </a:prstGeom>
        </p:spPr>
      </p:pic>
      <p:sp>
        <p:nvSpPr>
          <p:cNvPr id="40" name="フローチャート: 代替処理 39">
            <a:extLst>
              <a:ext uri="{FF2B5EF4-FFF2-40B4-BE49-F238E27FC236}">
                <a16:creationId xmlns:a16="http://schemas.microsoft.com/office/drawing/2014/main" id="{3CE25A28-BB3F-FB11-5367-1AA1AE81C194}"/>
              </a:ext>
            </a:extLst>
          </p:cNvPr>
          <p:cNvSpPr/>
          <p:nvPr/>
        </p:nvSpPr>
        <p:spPr>
          <a:xfrm>
            <a:off x="1777002" y="1201885"/>
            <a:ext cx="1502628" cy="271575"/>
          </a:xfrm>
          <a:prstGeom prst="flowChartAlternateProcess">
            <a:avLst/>
          </a:prstGeom>
          <a:solidFill>
            <a:srgbClr val="B3A7A7"/>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ja-JP" altLang="en-US" sz="1200" dirty="0"/>
          </a:p>
        </p:txBody>
      </p:sp>
      <p:sp>
        <p:nvSpPr>
          <p:cNvPr id="41" name="テキスト ボックス 40">
            <a:extLst>
              <a:ext uri="{FF2B5EF4-FFF2-40B4-BE49-F238E27FC236}">
                <a16:creationId xmlns:a16="http://schemas.microsoft.com/office/drawing/2014/main" id="{3BF767C1-0E6A-4B9F-69A7-0B9C4583904A}"/>
              </a:ext>
            </a:extLst>
          </p:cNvPr>
          <p:cNvSpPr txBox="1"/>
          <p:nvPr/>
        </p:nvSpPr>
        <p:spPr>
          <a:xfrm flipH="1">
            <a:off x="1899662" y="1215536"/>
            <a:ext cx="489264" cy="261610"/>
          </a:xfrm>
          <a:prstGeom prst="rect">
            <a:avLst/>
          </a:prstGeom>
          <a:noFill/>
        </p:spPr>
        <p:txBody>
          <a:bodyPr wrap="square" rtlCol="0">
            <a:spAutoFit/>
          </a:bodyPr>
          <a:lstStyle/>
          <a:p>
            <a:r>
              <a:rPr kumimoji="1" lang="ja-JP" altLang="en-US" sz="1050" dirty="0">
                <a:solidFill>
                  <a:schemeClr val="bg1"/>
                </a:solidFill>
                <a:latin typeface="HGP創英角ｺﾞｼｯｸUB" panose="020B0900000000000000" pitchFamily="34" charset="-128"/>
                <a:ea typeface="HGP創英角ｺﾞｼｯｸUB" panose="020B0900000000000000" pitchFamily="34" charset="-128"/>
              </a:rPr>
              <a:t>支出</a:t>
            </a:r>
          </a:p>
        </p:txBody>
      </p:sp>
      <p:cxnSp>
        <p:nvCxnSpPr>
          <p:cNvPr id="43" name="直線コネクタ 42">
            <a:extLst>
              <a:ext uri="{FF2B5EF4-FFF2-40B4-BE49-F238E27FC236}">
                <a16:creationId xmlns:a16="http://schemas.microsoft.com/office/drawing/2014/main" id="{228EBC95-03B7-B6BD-1087-F8344EC7F1FA}"/>
              </a:ext>
            </a:extLst>
          </p:cNvPr>
          <p:cNvCxnSpPr>
            <a:cxnSpLocks/>
            <a:stCxn id="40" idx="0"/>
            <a:endCxn id="40" idx="2"/>
          </p:cNvCxnSpPr>
          <p:nvPr/>
        </p:nvCxnSpPr>
        <p:spPr>
          <a:xfrm>
            <a:off x="2528316" y="1201885"/>
            <a:ext cx="0" cy="271575"/>
          </a:xfrm>
          <a:prstGeom prst="line">
            <a:avLst/>
          </a:prstGeom>
        </p:spPr>
        <p:style>
          <a:lnRef idx="1">
            <a:schemeClr val="dk1"/>
          </a:lnRef>
          <a:fillRef idx="0">
            <a:schemeClr val="dk1"/>
          </a:fillRef>
          <a:effectRef idx="0">
            <a:schemeClr val="dk1"/>
          </a:effectRef>
          <a:fontRef idx="minor">
            <a:schemeClr val="tx1"/>
          </a:fontRef>
        </p:style>
      </p:cxnSp>
      <p:sp>
        <p:nvSpPr>
          <p:cNvPr id="47" name="フローチャート: 端子 46">
            <a:extLst>
              <a:ext uri="{FF2B5EF4-FFF2-40B4-BE49-F238E27FC236}">
                <a16:creationId xmlns:a16="http://schemas.microsoft.com/office/drawing/2014/main" id="{3236C686-F86D-D9DF-2F18-7DD83295FD87}"/>
              </a:ext>
            </a:extLst>
          </p:cNvPr>
          <p:cNvSpPr/>
          <p:nvPr/>
        </p:nvSpPr>
        <p:spPr>
          <a:xfrm>
            <a:off x="2134769" y="938554"/>
            <a:ext cx="489264" cy="130302"/>
          </a:xfrm>
          <a:prstGeom prst="flowChartTermina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8" name="フローチャート: 結合子 47">
            <a:extLst>
              <a:ext uri="{FF2B5EF4-FFF2-40B4-BE49-F238E27FC236}">
                <a16:creationId xmlns:a16="http://schemas.microsoft.com/office/drawing/2014/main" id="{CF336425-EE63-D7BA-C5A7-FF102FC9C996}"/>
              </a:ext>
            </a:extLst>
          </p:cNvPr>
          <p:cNvSpPr/>
          <p:nvPr/>
        </p:nvSpPr>
        <p:spPr>
          <a:xfrm>
            <a:off x="2659431" y="938554"/>
            <a:ext cx="130302" cy="130302"/>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3546610E-8BBD-E43B-F8BE-363D69608F77}"/>
              </a:ext>
            </a:extLst>
          </p:cNvPr>
          <p:cNvSpPr txBox="1"/>
          <p:nvPr/>
        </p:nvSpPr>
        <p:spPr>
          <a:xfrm>
            <a:off x="1336483" y="1641245"/>
            <a:ext cx="2411132" cy="253916"/>
          </a:xfrm>
          <a:prstGeom prst="rect">
            <a:avLst/>
          </a:prstGeom>
          <a:noFill/>
        </p:spPr>
        <p:txBody>
          <a:bodyPr wrap="square" rtlCol="0">
            <a:spAutoFit/>
          </a:bodyPr>
          <a:lstStyle/>
          <a:p>
            <a:r>
              <a:rPr kumimoji="1" lang="ja-JP" altLang="en-US" sz="1050" dirty="0"/>
              <a:t>　</a:t>
            </a:r>
            <a:r>
              <a:rPr kumimoji="1" lang="ja-JP" altLang="en-US" sz="1050" dirty="0">
                <a:solidFill>
                  <a:schemeClr val="accent3">
                    <a:lumMod val="50000"/>
                  </a:schemeClr>
                </a:solidFill>
                <a:latin typeface="HGP創英角ｺﾞｼｯｸUB" panose="020B0900000000000000" pitchFamily="34" charset="-128"/>
                <a:ea typeface="HGP創英角ｺﾞｼｯｸUB" panose="020B0900000000000000" pitchFamily="34" charset="-128"/>
              </a:rPr>
              <a:t>日付　＜</a:t>
            </a:r>
            <a:r>
              <a:rPr kumimoji="1" lang="en-US" altLang="ja-JP" sz="1050" dirty="0">
                <a:solidFill>
                  <a:schemeClr val="accent3">
                    <a:lumMod val="50000"/>
                  </a:schemeClr>
                </a:solidFill>
                <a:latin typeface="HGP創英角ｺﾞｼｯｸUB" panose="020B0900000000000000" pitchFamily="34" charset="-128"/>
                <a:ea typeface="HGP創英角ｺﾞｼｯｸUB" panose="020B0900000000000000" pitchFamily="34" charset="-128"/>
              </a:rPr>
              <a:t>2024</a:t>
            </a:r>
            <a:r>
              <a:rPr kumimoji="1" lang="ja-JP" altLang="en-US" sz="1050" dirty="0">
                <a:solidFill>
                  <a:schemeClr val="accent3">
                    <a:lumMod val="50000"/>
                  </a:schemeClr>
                </a:solidFill>
                <a:latin typeface="HGP創英角ｺﾞｼｯｸUB" panose="020B0900000000000000" pitchFamily="34" charset="-128"/>
                <a:ea typeface="HGP創英角ｺﾞｼｯｸUB" panose="020B0900000000000000" pitchFamily="34" charset="-128"/>
              </a:rPr>
              <a:t>年</a:t>
            </a:r>
            <a:r>
              <a:rPr kumimoji="1" lang="en-US" altLang="ja-JP" sz="1050" dirty="0">
                <a:solidFill>
                  <a:schemeClr val="accent3">
                    <a:lumMod val="50000"/>
                  </a:schemeClr>
                </a:solidFill>
                <a:latin typeface="HGP創英角ｺﾞｼｯｸUB" panose="020B0900000000000000" pitchFamily="34" charset="-128"/>
                <a:ea typeface="HGP創英角ｺﾞｼｯｸUB" panose="020B0900000000000000" pitchFamily="34" charset="-128"/>
              </a:rPr>
              <a:t>3</a:t>
            </a:r>
            <a:r>
              <a:rPr kumimoji="1" lang="ja-JP" altLang="en-US" sz="1050" dirty="0">
                <a:solidFill>
                  <a:schemeClr val="accent3">
                    <a:lumMod val="50000"/>
                  </a:schemeClr>
                </a:solidFill>
                <a:latin typeface="HGP創英角ｺﾞｼｯｸUB" panose="020B0900000000000000" pitchFamily="34" charset="-128"/>
                <a:ea typeface="HGP創英角ｺﾞｼｯｸUB" panose="020B0900000000000000" pitchFamily="34" charset="-128"/>
              </a:rPr>
              <a:t>月</a:t>
            </a:r>
            <a:r>
              <a:rPr kumimoji="1" lang="en-US" altLang="ja-JP" sz="1050" dirty="0">
                <a:solidFill>
                  <a:schemeClr val="accent3">
                    <a:lumMod val="50000"/>
                  </a:schemeClr>
                </a:solidFill>
                <a:latin typeface="HGP創英角ｺﾞｼｯｸUB" panose="020B0900000000000000" pitchFamily="34" charset="-128"/>
                <a:ea typeface="HGP創英角ｺﾞｼｯｸUB" panose="020B0900000000000000" pitchFamily="34" charset="-128"/>
              </a:rPr>
              <a:t>10</a:t>
            </a:r>
            <a:r>
              <a:rPr kumimoji="1" lang="ja-JP" altLang="en-US" sz="1050" dirty="0">
                <a:solidFill>
                  <a:schemeClr val="accent3">
                    <a:lumMod val="50000"/>
                  </a:schemeClr>
                </a:solidFill>
                <a:latin typeface="HGP創英角ｺﾞｼｯｸUB" panose="020B0900000000000000" pitchFamily="34" charset="-128"/>
                <a:ea typeface="HGP創英角ｺﾞｼｯｸUB" panose="020B0900000000000000" pitchFamily="34" charset="-128"/>
              </a:rPr>
              <a:t>日</a:t>
            </a:r>
            <a:r>
              <a:rPr kumimoji="1" lang="en-US" altLang="ja-JP" sz="1050" dirty="0">
                <a:solidFill>
                  <a:schemeClr val="accent3">
                    <a:lumMod val="50000"/>
                  </a:schemeClr>
                </a:solidFill>
                <a:latin typeface="HGP創英角ｺﾞｼｯｸUB" panose="020B0900000000000000" pitchFamily="34" charset="-128"/>
                <a:ea typeface="HGP創英角ｺﾞｼｯｸUB" panose="020B0900000000000000" pitchFamily="34" charset="-128"/>
              </a:rPr>
              <a:t>(</a:t>
            </a:r>
            <a:r>
              <a:rPr kumimoji="1" lang="ja-JP" altLang="en-US" sz="1050" dirty="0">
                <a:solidFill>
                  <a:schemeClr val="accent3">
                    <a:lumMod val="50000"/>
                  </a:schemeClr>
                </a:solidFill>
                <a:latin typeface="HGP創英角ｺﾞｼｯｸUB" panose="020B0900000000000000" pitchFamily="34" charset="-128"/>
                <a:ea typeface="HGP創英角ｺﾞｼｯｸUB" panose="020B0900000000000000" pitchFamily="34" charset="-128"/>
              </a:rPr>
              <a:t>日</a:t>
            </a:r>
            <a:r>
              <a:rPr kumimoji="1" lang="en-US" altLang="ja-JP" sz="1050" dirty="0">
                <a:solidFill>
                  <a:schemeClr val="accent3">
                    <a:lumMod val="50000"/>
                  </a:schemeClr>
                </a:solidFill>
                <a:latin typeface="HGP創英角ｺﾞｼｯｸUB" panose="020B0900000000000000" pitchFamily="34" charset="-128"/>
                <a:ea typeface="HGP創英角ｺﾞｼｯｸUB" panose="020B0900000000000000" pitchFamily="34" charset="-128"/>
              </a:rPr>
              <a:t>)</a:t>
            </a:r>
            <a:r>
              <a:rPr kumimoji="1" lang="ja-JP" altLang="en-US" sz="1050" dirty="0">
                <a:solidFill>
                  <a:schemeClr val="accent3">
                    <a:lumMod val="50000"/>
                  </a:schemeClr>
                </a:solidFill>
                <a:latin typeface="HGP創英角ｺﾞｼｯｸUB" panose="020B0900000000000000" pitchFamily="34" charset="-128"/>
                <a:ea typeface="HGP創英角ｺﾞｼｯｸUB" panose="020B0900000000000000" pitchFamily="34" charset="-128"/>
              </a:rPr>
              <a:t>＞</a:t>
            </a:r>
          </a:p>
        </p:txBody>
      </p:sp>
      <p:sp>
        <p:nvSpPr>
          <p:cNvPr id="50" name="テキスト ボックス 49">
            <a:extLst>
              <a:ext uri="{FF2B5EF4-FFF2-40B4-BE49-F238E27FC236}">
                <a16:creationId xmlns:a16="http://schemas.microsoft.com/office/drawing/2014/main" id="{38735BBD-3A24-BDCA-3614-18C32C4A1D73}"/>
              </a:ext>
            </a:extLst>
          </p:cNvPr>
          <p:cNvSpPr txBox="1"/>
          <p:nvPr/>
        </p:nvSpPr>
        <p:spPr>
          <a:xfrm>
            <a:off x="1336483" y="1886945"/>
            <a:ext cx="2411132" cy="253916"/>
          </a:xfrm>
          <a:prstGeom prst="rect">
            <a:avLst/>
          </a:prstGeom>
          <a:noFill/>
        </p:spPr>
        <p:txBody>
          <a:bodyPr wrap="square" rtlCol="0">
            <a:spAutoFit/>
          </a:bodyPr>
          <a:lstStyle/>
          <a:p>
            <a:r>
              <a:rPr kumimoji="1" lang="ja-JP" altLang="en-US" sz="1050" dirty="0"/>
              <a:t>　</a:t>
            </a:r>
            <a:r>
              <a:rPr kumimoji="1" lang="ja-JP" altLang="en-US" sz="1050" dirty="0">
                <a:solidFill>
                  <a:schemeClr val="accent3">
                    <a:lumMod val="50000"/>
                  </a:schemeClr>
                </a:solidFill>
                <a:latin typeface="HGP創英角ｺﾞｼｯｸUB" panose="020B0900000000000000" pitchFamily="34" charset="-128"/>
                <a:ea typeface="HGP創英角ｺﾞｼｯｸUB" panose="020B0900000000000000" pitchFamily="34" charset="-128"/>
              </a:rPr>
              <a:t>メモ</a:t>
            </a:r>
          </a:p>
        </p:txBody>
      </p:sp>
      <p:sp>
        <p:nvSpPr>
          <p:cNvPr id="51" name="テキスト ボックス 50">
            <a:extLst>
              <a:ext uri="{FF2B5EF4-FFF2-40B4-BE49-F238E27FC236}">
                <a16:creationId xmlns:a16="http://schemas.microsoft.com/office/drawing/2014/main" id="{57E5A021-6F0B-2E7B-058A-FD1886EAA5DB}"/>
              </a:ext>
            </a:extLst>
          </p:cNvPr>
          <p:cNvSpPr txBox="1"/>
          <p:nvPr/>
        </p:nvSpPr>
        <p:spPr>
          <a:xfrm>
            <a:off x="1336483" y="2132645"/>
            <a:ext cx="2411132" cy="253916"/>
          </a:xfrm>
          <a:prstGeom prst="rect">
            <a:avLst/>
          </a:prstGeom>
          <a:noFill/>
        </p:spPr>
        <p:txBody>
          <a:bodyPr wrap="square" rtlCol="0">
            <a:spAutoFit/>
          </a:bodyPr>
          <a:lstStyle/>
          <a:p>
            <a:r>
              <a:rPr kumimoji="1" lang="ja-JP" altLang="en-US" sz="1050" dirty="0"/>
              <a:t>　</a:t>
            </a:r>
            <a:r>
              <a:rPr kumimoji="1" lang="ja-JP" altLang="en-US" sz="1050" dirty="0">
                <a:solidFill>
                  <a:schemeClr val="accent3">
                    <a:lumMod val="50000"/>
                  </a:schemeClr>
                </a:solidFill>
                <a:latin typeface="HGP創英角ｺﾞｼｯｸUB" panose="020B0900000000000000" pitchFamily="34" charset="-128"/>
                <a:ea typeface="HGP創英角ｺﾞｼｯｸUB" panose="020B0900000000000000" pitchFamily="34" charset="-128"/>
              </a:rPr>
              <a:t>支出　　　　　　　　　　　　　　円</a:t>
            </a:r>
          </a:p>
        </p:txBody>
      </p:sp>
      <p:sp>
        <p:nvSpPr>
          <p:cNvPr id="52" name="フローチャート: 代替処理 51">
            <a:extLst>
              <a:ext uri="{FF2B5EF4-FFF2-40B4-BE49-F238E27FC236}">
                <a16:creationId xmlns:a16="http://schemas.microsoft.com/office/drawing/2014/main" id="{A1AFE356-1F7E-9902-1B20-04BB9D1D8F74}"/>
              </a:ext>
            </a:extLst>
          </p:cNvPr>
          <p:cNvSpPr/>
          <p:nvPr/>
        </p:nvSpPr>
        <p:spPr>
          <a:xfrm>
            <a:off x="1367334" y="2880184"/>
            <a:ext cx="730359" cy="455519"/>
          </a:xfrm>
          <a:prstGeom prst="flowChartAlternate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11</a:t>
            </a:r>
            <a:endParaRPr kumimoji="1" lang="ja-JP" altLang="en-US" dirty="0"/>
          </a:p>
        </p:txBody>
      </p:sp>
      <p:sp>
        <p:nvSpPr>
          <p:cNvPr id="53" name="テキスト ボックス 52">
            <a:extLst>
              <a:ext uri="{FF2B5EF4-FFF2-40B4-BE49-F238E27FC236}">
                <a16:creationId xmlns:a16="http://schemas.microsoft.com/office/drawing/2014/main" id="{D4AA63DC-F33D-DD4A-E07D-FFD38C15AE3F}"/>
              </a:ext>
            </a:extLst>
          </p:cNvPr>
          <p:cNvSpPr txBox="1"/>
          <p:nvPr/>
        </p:nvSpPr>
        <p:spPr>
          <a:xfrm>
            <a:off x="1255052" y="2598877"/>
            <a:ext cx="2411132" cy="253916"/>
          </a:xfrm>
          <a:prstGeom prst="rect">
            <a:avLst/>
          </a:prstGeom>
          <a:noFill/>
        </p:spPr>
        <p:txBody>
          <a:bodyPr wrap="square" rtlCol="0">
            <a:spAutoFit/>
          </a:bodyPr>
          <a:lstStyle/>
          <a:p>
            <a:r>
              <a:rPr lang="ja-JP" altLang="en-US" sz="1050" dirty="0">
                <a:solidFill>
                  <a:schemeClr val="accent3">
                    <a:lumMod val="50000"/>
                  </a:schemeClr>
                </a:solidFill>
                <a:latin typeface="HGP創英角ｺﾞｼｯｸUB" panose="020B0900000000000000" pitchFamily="34" charset="-128"/>
                <a:ea typeface="HGP創英角ｺﾞｼｯｸUB" panose="020B0900000000000000" pitchFamily="34" charset="-128"/>
              </a:rPr>
              <a:t>カテゴリー</a:t>
            </a:r>
            <a:endParaRPr kumimoji="1" lang="ja-JP" altLang="en-US" sz="1050" dirty="0">
              <a:solidFill>
                <a:schemeClr val="accent3">
                  <a:lumMod val="50000"/>
                </a:schemeClr>
              </a:solidFill>
              <a:latin typeface="HGP創英角ｺﾞｼｯｸUB" panose="020B0900000000000000" pitchFamily="34" charset="-128"/>
              <a:ea typeface="HGP創英角ｺﾞｼｯｸUB" panose="020B0900000000000000" pitchFamily="34" charset="-128"/>
            </a:endParaRPr>
          </a:p>
        </p:txBody>
      </p:sp>
      <p:cxnSp>
        <p:nvCxnSpPr>
          <p:cNvPr id="55" name="直線コネクタ 54">
            <a:extLst>
              <a:ext uri="{FF2B5EF4-FFF2-40B4-BE49-F238E27FC236}">
                <a16:creationId xmlns:a16="http://schemas.microsoft.com/office/drawing/2014/main" id="{A8F5E92F-CB60-89D3-B4B1-AEB505807121}"/>
              </a:ext>
            </a:extLst>
          </p:cNvPr>
          <p:cNvCxnSpPr>
            <a:cxnSpLocks/>
          </p:cNvCxnSpPr>
          <p:nvPr/>
        </p:nvCxnSpPr>
        <p:spPr>
          <a:xfrm>
            <a:off x="1255049" y="1886945"/>
            <a:ext cx="2574000" cy="0"/>
          </a:xfrm>
          <a:prstGeom prst="line">
            <a:avLst/>
          </a:prstGeom>
          <a:ln>
            <a:solidFill>
              <a:srgbClr val="B3A7A7"/>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785D9A01-EFBD-8AA5-9EF2-2907584A2DE5}"/>
              </a:ext>
            </a:extLst>
          </p:cNvPr>
          <p:cNvCxnSpPr>
            <a:cxnSpLocks/>
          </p:cNvCxnSpPr>
          <p:nvPr/>
        </p:nvCxnSpPr>
        <p:spPr>
          <a:xfrm flipV="1">
            <a:off x="1255049" y="2132645"/>
            <a:ext cx="2568828" cy="8216"/>
          </a:xfrm>
          <a:prstGeom prst="line">
            <a:avLst/>
          </a:prstGeom>
          <a:ln>
            <a:solidFill>
              <a:srgbClr val="B3A7A7"/>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5D841889-422C-B4EF-00D6-96E36DA3AD18}"/>
              </a:ext>
            </a:extLst>
          </p:cNvPr>
          <p:cNvCxnSpPr>
            <a:cxnSpLocks/>
          </p:cNvCxnSpPr>
          <p:nvPr/>
        </p:nvCxnSpPr>
        <p:spPr>
          <a:xfrm>
            <a:off x="1255049" y="2386561"/>
            <a:ext cx="2568828" cy="0"/>
          </a:xfrm>
          <a:prstGeom prst="line">
            <a:avLst/>
          </a:prstGeom>
          <a:ln>
            <a:solidFill>
              <a:srgbClr val="B3A7A7"/>
            </a:solidFill>
          </a:ln>
        </p:spPr>
        <p:style>
          <a:lnRef idx="1">
            <a:schemeClr val="accent1"/>
          </a:lnRef>
          <a:fillRef idx="0">
            <a:schemeClr val="accent1"/>
          </a:fillRef>
          <a:effectRef idx="0">
            <a:schemeClr val="accent1"/>
          </a:effectRef>
          <a:fontRef idx="minor">
            <a:schemeClr val="tx1"/>
          </a:fontRef>
        </p:style>
      </p:cxnSp>
      <p:sp>
        <p:nvSpPr>
          <p:cNvPr id="68" name="フローチャート: 代替処理 67">
            <a:extLst>
              <a:ext uri="{FF2B5EF4-FFF2-40B4-BE49-F238E27FC236}">
                <a16:creationId xmlns:a16="http://schemas.microsoft.com/office/drawing/2014/main" id="{5D42FFD0-1D8E-AE16-A678-64FC7A91BF65}"/>
              </a:ext>
            </a:extLst>
          </p:cNvPr>
          <p:cNvSpPr/>
          <p:nvPr/>
        </p:nvSpPr>
        <p:spPr>
          <a:xfrm>
            <a:off x="1367334" y="3391196"/>
            <a:ext cx="730359" cy="455519"/>
          </a:xfrm>
          <a:prstGeom prst="flowChartAlternate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フローチャート: 代替処理 68">
            <a:extLst>
              <a:ext uri="{FF2B5EF4-FFF2-40B4-BE49-F238E27FC236}">
                <a16:creationId xmlns:a16="http://schemas.microsoft.com/office/drawing/2014/main" id="{40E8EF12-7ACE-B3E4-7211-9C11135A7ABB}"/>
              </a:ext>
            </a:extLst>
          </p:cNvPr>
          <p:cNvSpPr/>
          <p:nvPr/>
        </p:nvSpPr>
        <p:spPr>
          <a:xfrm>
            <a:off x="1367334" y="3914333"/>
            <a:ext cx="730359" cy="455519"/>
          </a:xfrm>
          <a:prstGeom prst="flowChartAlternate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フローチャート: 代替処理 69">
            <a:extLst>
              <a:ext uri="{FF2B5EF4-FFF2-40B4-BE49-F238E27FC236}">
                <a16:creationId xmlns:a16="http://schemas.microsoft.com/office/drawing/2014/main" id="{BB225D52-E801-9EA3-E45F-6E1F2EC1E7F3}"/>
              </a:ext>
            </a:extLst>
          </p:cNvPr>
          <p:cNvSpPr/>
          <p:nvPr/>
        </p:nvSpPr>
        <p:spPr>
          <a:xfrm>
            <a:off x="1367334" y="4448424"/>
            <a:ext cx="730359" cy="455519"/>
          </a:xfrm>
          <a:prstGeom prst="flowChartAlternate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フローチャート: 代替処理 70">
            <a:extLst>
              <a:ext uri="{FF2B5EF4-FFF2-40B4-BE49-F238E27FC236}">
                <a16:creationId xmlns:a16="http://schemas.microsoft.com/office/drawing/2014/main" id="{D55B5CAA-6525-E4F5-92B7-05F61D7DD67A}"/>
              </a:ext>
            </a:extLst>
          </p:cNvPr>
          <p:cNvSpPr/>
          <p:nvPr/>
        </p:nvSpPr>
        <p:spPr>
          <a:xfrm>
            <a:off x="2182137" y="2877779"/>
            <a:ext cx="730359" cy="455519"/>
          </a:xfrm>
          <a:prstGeom prst="flowChartAlternate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フローチャート: 代替処理 71">
            <a:extLst>
              <a:ext uri="{FF2B5EF4-FFF2-40B4-BE49-F238E27FC236}">
                <a16:creationId xmlns:a16="http://schemas.microsoft.com/office/drawing/2014/main" id="{2D339D93-D036-4A61-8232-5A6183B13DE0}"/>
              </a:ext>
            </a:extLst>
          </p:cNvPr>
          <p:cNvSpPr/>
          <p:nvPr/>
        </p:nvSpPr>
        <p:spPr>
          <a:xfrm>
            <a:off x="3000830" y="2877779"/>
            <a:ext cx="730359" cy="455519"/>
          </a:xfrm>
          <a:prstGeom prst="flowChartAlternate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フローチャート: 代替処理 72">
            <a:extLst>
              <a:ext uri="{FF2B5EF4-FFF2-40B4-BE49-F238E27FC236}">
                <a16:creationId xmlns:a16="http://schemas.microsoft.com/office/drawing/2014/main" id="{5C288811-E9AF-A3E5-A880-1B925CBC55E2}"/>
              </a:ext>
            </a:extLst>
          </p:cNvPr>
          <p:cNvSpPr/>
          <p:nvPr/>
        </p:nvSpPr>
        <p:spPr>
          <a:xfrm>
            <a:off x="2172661" y="3399635"/>
            <a:ext cx="730359" cy="455519"/>
          </a:xfrm>
          <a:prstGeom prst="flowChartAlternate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フローチャート: 代替処理 73">
            <a:extLst>
              <a:ext uri="{FF2B5EF4-FFF2-40B4-BE49-F238E27FC236}">
                <a16:creationId xmlns:a16="http://schemas.microsoft.com/office/drawing/2014/main" id="{96B548C9-C4FA-1F37-2715-9F877879ACAD}"/>
              </a:ext>
            </a:extLst>
          </p:cNvPr>
          <p:cNvSpPr/>
          <p:nvPr/>
        </p:nvSpPr>
        <p:spPr>
          <a:xfrm>
            <a:off x="3000830" y="3390311"/>
            <a:ext cx="730359" cy="455519"/>
          </a:xfrm>
          <a:prstGeom prst="flowChartAlternate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フローチャート: 代替処理 74">
            <a:extLst>
              <a:ext uri="{FF2B5EF4-FFF2-40B4-BE49-F238E27FC236}">
                <a16:creationId xmlns:a16="http://schemas.microsoft.com/office/drawing/2014/main" id="{81D930D7-AAE2-D345-744E-E8C3DAD78170}"/>
              </a:ext>
            </a:extLst>
          </p:cNvPr>
          <p:cNvSpPr/>
          <p:nvPr/>
        </p:nvSpPr>
        <p:spPr>
          <a:xfrm>
            <a:off x="2172660" y="3923462"/>
            <a:ext cx="730359" cy="455519"/>
          </a:xfrm>
          <a:prstGeom prst="flowChartAlternate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0</a:t>
            </a:r>
            <a:endParaRPr kumimoji="1" lang="ja-JP" altLang="en-US" dirty="0"/>
          </a:p>
        </p:txBody>
      </p:sp>
      <p:sp>
        <p:nvSpPr>
          <p:cNvPr id="76" name="フローチャート: 代替処理 75">
            <a:extLst>
              <a:ext uri="{FF2B5EF4-FFF2-40B4-BE49-F238E27FC236}">
                <a16:creationId xmlns:a16="http://schemas.microsoft.com/office/drawing/2014/main" id="{E43B5500-06F1-0416-F5DE-CBE6F0F87D97}"/>
              </a:ext>
            </a:extLst>
          </p:cNvPr>
          <p:cNvSpPr/>
          <p:nvPr/>
        </p:nvSpPr>
        <p:spPr>
          <a:xfrm>
            <a:off x="3000830" y="3932545"/>
            <a:ext cx="730359" cy="455519"/>
          </a:xfrm>
          <a:prstGeom prst="flowChartAlternate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フローチャート: 代替処理 76">
            <a:extLst>
              <a:ext uri="{FF2B5EF4-FFF2-40B4-BE49-F238E27FC236}">
                <a16:creationId xmlns:a16="http://schemas.microsoft.com/office/drawing/2014/main" id="{0BAE8438-DA86-4916-F059-53B599D0CBE0}"/>
              </a:ext>
            </a:extLst>
          </p:cNvPr>
          <p:cNvSpPr/>
          <p:nvPr/>
        </p:nvSpPr>
        <p:spPr>
          <a:xfrm>
            <a:off x="2182794" y="4444973"/>
            <a:ext cx="730359" cy="455519"/>
          </a:xfrm>
          <a:prstGeom prst="flowChartAlternate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フローチャート: 代替処理 77">
            <a:extLst>
              <a:ext uri="{FF2B5EF4-FFF2-40B4-BE49-F238E27FC236}">
                <a16:creationId xmlns:a16="http://schemas.microsoft.com/office/drawing/2014/main" id="{1FBD06CE-9B5F-6DAA-C132-392BFC68E071}"/>
              </a:ext>
            </a:extLst>
          </p:cNvPr>
          <p:cNvSpPr/>
          <p:nvPr/>
        </p:nvSpPr>
        <p:spPr>
          <a:xfrm>
            <a:off x="3008999" y="4450383"/>
            <a:ext cx="730359" cy="455519"/>
          </a:xfrm>
          <a:prstGeom prst="flowChartAlternate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テキスト ボックス 78">
            <a:extLst>
              <a:ext uri="{FF2B5EF4-FFF2-40B4-BE49-F238E27FC236}">
                <a16:creationId xmlns:a16="http://schemas.microsoft.com/office/drawing/2014/main" id="{2E861B01-6060-E9EC-8303-E5CCA6D3666A}"/>
              </a:ext>
            </a:extLst>
          </p:cNvPr>
          <p:cNvSpPr txBox="1"/>
          <p:nvPr/>
        </p:nvSpPr>
        <p:spPr>
          <a:xfrm>
            <a:off x="1541970" y="3094285"/>
            <a:ext cx="555846" cy="230832"/>
          </a:xfrm>
          <a:prstGeom prst="rect">
            <a:avLst/>
          </a:prstGeom>
          <a:noFill/>
        </p:spPr>
        <p:txBody>
          <a:bodyPr wrap="square" rtlCol="0">
            <a:spAutoFit/>
          </a:bodyPr>
          <a:lstStyle/>
          <a:p>
            <a:r>
              <a:rPr kumimoji="1" lang="ja-JP" altLang="en-US" sz="900" dirty="0">
                <a:solidFill>
                  <a:schemeClr val="accent3">
                    <a:lumMod val="50000"/>
                  </a:schemeClr>
                </a:solidFill>
                <a:latin typeface="HGP創英角ｺﾞｼｯｸUB" panose="020B0900000000000000" pitchFamily="34" charset="-128"/>
                <a:ea typeface="HGP創英角ｺﾞｼｯｸUB" panose="020B0900000000000000" pitchFamily="34" charset="-128"/>
              </a:rPr>
              <a:t>食費</a:t>
            </a:r>
          </a:p>
        </p:txBody>
      </p:sp>
      <p:sp>
        <p:nvSpPr>
          <p:cNvPr id="80" name="テキスト ボックス 79">
            <a:extLst>
              <a:ext uri="{FF2B5EF4-FFF2-40B4-BE49-F238E27FC236}">
                <a16:creationId xmlns:a16="http://schemas.microsoft.com/office/drawing/2014/main" id="{AB4CB5A4-B620-E255-53BB-F66E198945CF}"/>
              </a:ext>
            </a:extLst>
          </p:cNvPr>
          <p:cNvSpPr txBox="1"/>
          <p:nvPr/>
        </p:nvSpPr>
        <p:spPr>
          <a:xfrm>
            <a:off x="2289296" y="3111868"/>
            <a:ext cx="555846" cy="230832"/>
          </a:xfrm>
          <a:prstGeom prst="rect">
            <a:avLst/>
          </a:prstGeom>
          <a:noFill/>
        </p:spPr>
        <p:txBody>
          <a:bodyPr wrap="square" rtlCol="0">
            <a:spAutoFit/>
          </a:bodyPr>
          <a:lstStyle/>
          <a:p>
            <a:r>
              <a:rPr lang="ja-JP" altLang="en-US" sz="900" dirty="0">
                <a:solidFill>
                  <a:schemeClr val="accent3">
                    <a:lumMod val="50000"/>
                  </a:schemeClr>
                </a:solidFill>
                <a:latin typeface="HGP創英角ｺﾞｼｯｸUB" panose="020B0900000000000000" pitchFamily="34" charset="-128"/>
                <a:ea typeface="HGP創英角ｺﾞｼｯｸUB" panose="020B0900000000000000" pitchFamily="34" charset="-128"/>
              </a:rPr>
              <a:t>日用品</a:t>
            </a:r>
            <a:endParaRPr kumimoji="1" lang="ja-JP" altLang="en-US" sz="900" dirty="0">
              <a:solidFill>
                <a:schemeClr val="accent3">
                  <a:lumMod val="50000"/>
                </a:schemeClr>
              </a:solidFill>
              <a:latin typeface="HGP創英角ｺﾞｼｯｸUB" panose="020B0900000000000000" pitchFamily="34" charset="-128"/>
              <a:ea typeface="HGP創英角ｺﾞｼｯｸUB" panose="020B0900000000000000" pitchFamily="34" charset="-128"/>
            </a:endParaRPr>
          </a:p>
        </p:txBody>
      </p:sp>
      <p:sp>
        <p:nvSpPr>
          <p:cNvPr id="81" name="テキスト ボックス 80">
            <a:extLst>
              <a:ext uri="{FF2B5EF4-FFF2-40B4-BE49-F238E27FC236}">
                <a16:creationId xmlns:a16="http://schemas.microsoft.com/office/drawing/2014/main" id="{DB362FD0-D28C-D658-3D60-D1BC416FBE8F}"/>
              </a:ext>
            </a:extLst>
          </p:cNvPr>
          <p:cNvSpPr txBox="1"/>
          <p:nvPr/>
        </p:nvSpPr>
        <p:spPr>
          <a:xfrm>
            <a:off x="3157213" y="3113621"/>
            <a:ext cx="555846" cy="230832"/>
          </a:xfrm>
          <a:prstGeom prst="rect">
            <a:avLst/>
          </a:prstGeom>
          <a:noFill/>
        </p:spPr>
        <p:txBody>
          <a:bodyPr wrap="square" rtlCol="0">
            <a:spAutoFit/>
          </a:bodyPr>
          <a:lstStyle/>
          <a:p>
            <a:r>
              <a:rPr kumimoji="1" lang="ja-JP" altLang="en-US" sz="900" dirty="0">
                <a:solidFill>
                  <a:schemeClr val="accent3">
                    <a:lumMod val="50000"/>
                  </a:schemeClr>
                </a:solidFill>
                <a:latin typeface="HGP創英角ｺﾞｼｯｸUB" panose="020B0900000000000000" pitchFamily="34" charset="-128"/>
                <a:ea typeface="HGP創英角ｺﾞｼｯｸUB" panose="020B0900000000000000" pitchFamily="34" charset="-128"/>
              </a:rPr>
              <a:t>衣服</a:t>
            </a:r>
          </a:p>
        </p:txBody>
      </p:sp>
      <p:sp>
        <p:nvSpPr>
          <p:cNvPr id="82" name="テキスト ボックス 81">
            <a:extLst>
              <a:ext uri="{FF2B5EF4-FFF2-40B4-BE49-F238E27FC236}">
                <a16:creationId xmlns:a16="http://schemas.microsoft.com/office/drawing/2014/main" id="{4756BF04-0675-7DA5-6F0F-CE515E877EF9}"/>
              </a:ext>
            </a:extLst>
          </p:cNvPr>
          <p:cNvSpPr txBox="1"/>
          <p:nvPr/>
        </p:nvSpPr>
        <p:spPr>
          <a:xfrm>
            <a:off x="1556833" y="3632025"/>
            <a:ext cx="555846" cy="230832"/>
          </a:xfrm>
          <a:prstGeom prst="rect">
            <a:avLst/>
          </a:prstGeom>
          <a:noFill/>
        </p:spPr>
        <p:txBody>
          <a:bodyPr wrap="square" rtlCol="0">
            <a:spAutoFit/>
          </a:bodyPr>
          <a:lstStyle/>
          <a:p>
            <a:r>
              <a:rPr lang="ja-JP" altLang="en-US" sz="900" dirty="0">
                <a:solidFill>
                  <a:schemeClr val="accent3">
                    <a:lumMod val="50000"/>
                  </a:schemeClr>
                </a:solidFill>
                <a:latin typeface="HGP創英角ｺﾞｼｯｸUB" panose="020B0900000000000000" pitchFamily="34" charset="-128"/>
                <a:ea typeface="HGP創英角ｺﾞｼｯｸUB" panose="020B0900000000000000" pitchFamily="34" charset="-128"/>
              </a:rPr>
              <a:t>美容</a:t>
            </a:r>
            <a:endParaRPr kumimoji="1" lang="en-US" altLang="ja-JP" sz="900" dirty="0">
              <a:solidFill>
                <a:schemeClr val="accent3">
                  <a:lumMod val="50000"/>
                </a:schemeClr>
              </a:solidFill>
              <a:latin typeface="HGP創英角ｺﾞｼｯｸUB" panose="020B0900000000000000" pitchFamily="34" charset="-128"/>
              <a:ea typeface="HGP創英角ｺﾞｼｯｸUB" panose="020B0900000000000000" pitchFamily="34" charset="-128"/>
            </a:endParaRPr>
          </a:p>
        </p:txBody>
      </p:sp>
      <p:sp>
        <p:nvSpPr>
          <p:cNvPr id="83" name="テキスト ボックス 82">
            <a:extLst>
              <a:ext uri="{FF2B5EF4-FFF2-40B4-BE49-F238E27FC236}">
                <a16:creationId xmlns:a16="http://schemas.microsoft.com/office/drawing/2014/main" id="{E8434366-9578-C006-EF2C-34E744F81DC1}"/>
              </a:ext>
            </a:extLst>
          </p:cNvPr>
          <p:cNvSpPr txBox="1"/>
          <p:nvPr/>
        </p:nvSpPr>
        <p:spPr>
          <a:xfrm>
            <a:off x="2300603" y="3627394"/>
            <a:ext cx="555846" cy="230832"/>
          </a:xfrm>
          <a:prstGeom prst="rect">
            <a:avLst/>
          </a:prstGeom>
          <a:noFill/>
        </p:spPr>
        <p:txBody>
          <a:bodyPr wrap="square" rtlCol="0">
            <a:spAutoFit/>
          </a:bodyPr>
          <a:lstStyle/>
          <a:p>
            <a:r>
              <a:rPr lang="ja-JP" altLang="en-US" sz="900" dirty="0">
                <a:solidFill>
                  <a:schemeClr val="accent3">
                    <a:lumMod val="50000"/>
                  </a:schemeClr>
                </a:solidFill>
                <a:latin typeface="HGP創英角ｺﾞｼｯｸUB" panose="020B0900000000000000" pitchFamily="34" charset="-128"/>
                <a:ea typeface="HGP創英角ｺﾞｼｯｸUB" panose="020B0900000000000000" pitchFamily="34" charset="-128"/>
              </a:rPr>
              <a:t>交際費</a:t>
            </a:r>
            <a:endParaRPr kumimoji="1" lang="ja-JP" altLang="en-US" sz="900" dirty="0">
              <a:solidFill>
                <a:schemeClr val="accent3">
                  <a:lumMod val="50000"/>
                </a:schemeClr>
              </a:solidFill>
              <a:latin typeface="HGP創英角ｺﾞｼｯｸUB" panose="020B0900000000000000" pitchFamily="34" charset="-128"/>
              <a:ea typeface="HGP創英角ｺﾞｼｯｸUB" panose="020B0900000000000000" pitchFamily="34" charset="-128"/>
            </a:endParaRPr>
          </a:p>
        </p:txBody>
      </p:sp>
      <p:sp>
        <p:nvSpPr>
          <p:cNvPr id="84" name="テキスト ボックス 83">
            <a:extLst>
              <a:ext uri="{FF2B5EF4-FFF2-40B4-BE49-F238E27FC236}">
                <a16:creationId xmlns:a16="http://schemas.microsoft.com/office/drawing/2014/main" id="{A6C435D5-F06A-9209-C92A-B6096DC3190F}"/>
              </a:ext>
            </a:extLst>
          </p:cNvPr>
          <p:cNvSpPr txBox="1"/>
          <p:nvPr/>
        </p:nvSpPr>
        <p:spPr>
          <a:xfrm>
            <a:off x="3125094" y="3632025"/>
            <a:ext cx="555846" cy="230832"/>
          </a:xfrm>
          <a:prstGeom prst="rect">
            <a:avLst/>
          </a:prstGeom>
          <a:noFill/>
        </p:spPr>
        <p:txBody>
          <a:bodyPr wrap="square" rtlCol="0">
            <a:spAutoFit/>
          </a:bodyPr>
          <a:lstStyle/>
          <a:p>
            <a:r>
              <a:rPr lang="ja-JP" altLang="en-US" sz="900" dirty="0">
                <a:solidFill>
                  <a:schemeClr val="accent3">
                    <a:lumMod val="50000"/>
                  </a:schemeClr>
                </a:solidFill>
                <a:latin typeface="HGP創英角ｺﾞｼｯｸUB" panose="020B0900000000000000" pitchFamily="34" charset="-128"/>
                <a:ea typeface="HGP創英角ｺﾞｼｯｸUB" panose="020B0900000000000000" pitchFamily="34" charset="-128"/>
              </a:rPr>
              <a:t>医療費</a:t>
            </a:r>
            <a:endParaRPr kumimoji="1" lang="ja-JP" altLang="en-US" sz="900" dirty="0">
              <a:solidFill>
                <a:schemeClr val="accent3">
                  <a:lumMod val="50000"/>
                </a:schemeClr>
              </a:solidFill>
              <a:latin typeface="HGP創英角ｺﾞｼｯｸUB" panose="020B0900000000000000" pitchFamily="34" charset="-128"/>
              <a:ea typeface="HGP創英角ｺﾞｼｯｸUB" panose="020B0900000000000000" pitchFamily="34" charset="-128"/>
            </a:endParaRPr>
          </a:p>
        </p:txBody>
      </p:sp>
      <p:sp>
        <p:nvSpPr>
          <p:cNvPr id="85" name="テキスト ボックス 84">
            <a:extLst>
              <a:ext uri="{FF2B5EF4-FFF2-40B4-BE49-F238E27FC236}">
                <a16:creationId xmlns:a16="http://schemas.microsoft.com/office/drawing/2014/main" id="{8E85556C-E8B2-E2F8-0B05-A844D24932C3}"/>
              </a:ext>
            </a:extLst>
          </p:cNvPr>
          <p:cNvSpPr txBox="1"/>
          <p:nvPr/>
        </p:nvSpPr>
        <p:spPr>
          <a:xfrm>
            <a:off x="1487963" y="4147707"/>
            <a:ext cx="555846" cy="230832"/>
          </a:xfrm>
          <a:prstGeom prst="rect">
            <a:avLst/>
          </a:prstGeom>
          <a:noFill/>
        </p:spPr>
        <p:txBody>
          <a:bodyPr wrap="square" rtlCol="0">
            <a:spAutoFit/>
          </a:bodyPr>
          <a:lstStyle/>
          <a:p>
            <a:r>
              <a:rPr lang="ja-JP" altLang="en-US" sz="900" dirty="0">
                <a:solidFill>
                  <a:schemeClr val="accent3">
                    <a:lumMod val="50000"/>
                  </a:schemeClr>
                </a:solidFill>
                <a:latin typeface="HGP創英角ｺﾞｼｯｸUB" panose="020B0900000000000000" pitchFamily="34" charset="-128"/>
                <a:ea typeface="HGP創英角ｺﾞｼｯｸUB" panose="020B0900000000000000" pitchFamily="34" charset="-128"/>
              </a:rPr>
              <a:t>教育費</a:t>
            </a:r>
            <a:endParaRPr kumimoji="1" lang="ja-JP" altLang="en-US" sz="900" dirty="0">
              <a:solidFill>
                <a:schemeClr val="accent3">
                  <a:lumMod val="50000"/>
                </a:schemeClr>
              </a:solidFill>
              <a:latin typeface="HGP創英角ｺﾞｼｯｸUB" panose="020B0900000000000000" pitchFamily="34" charset="-128"/>
              <a:ea typeface="HGP創英角ｺﾞｼｯｸUB" panose="020B0900000000000000" pitchFamily="34" charset="-128"/>
            </a:endParaRPr>
          </a:p>
        </p:txBody>
      </p:sp>
      <p:sp>
        <p:nvSpPr>
          <p:cNvPr id="86" name="テキスト ボックス 85">
            <a:extLst>
              <a:ext uri="{FF2B5EF4-FFF2-40B4-BE49-F238E27FC236}">
                <a16:creationId xmlns:a16="http://schemas.microsoft.com/office/drawing/2014/main" id="{B565642C-BFA9-1F8F-5C49-B090D8E35F5F}"/>
              </a:ext>
            </a:extLst>
          </p:cNvPr>
          <p:cNvSpPr txBox="1"/>
          <p:nvPr/>
        </p:nvSpPr>
        <p:spPr>
          <a:xfrm>
            <a:off x="2296386" y="4157232"/>
            <a:ext cx="555846" cy="230832"/>
          </a:xfrm>
          <a:prstGeom prst="rect">
            <a:avLst/>
          </a:prstGeom>
          <a:noFill/>
        </p:spPr>
        <p:txBody>
          <a:bodyPr wrap="square" rtlCol="0">
            <a:spAutoFit/>
          </a:bodyPr>
          <a:lstStyle/>
          <a:p>
            <a:r>
              <a:rPr lang="ja-JP" altLang="en-US" sz="900" dirty="0">
                <a:solidFill>
                  <a:schemeClr val="accent3">
                    <a:lumMod val="50000"/>
                  </a:schemeClr>
                </a:solidFill>
                <a:latin typeface="HGP創英角ｺﾞｼｯｸUB" panose="020B0900000000000000" pitchFamily="34" charset="-128"/>
                <a:ea typeface="HGP創英角ｺﾞｼｯｸUB" panose="020B0900000000000000" pitchFamily="34" charset="-128"/>
              </a:rPr>
              <a:t>光熱費</a:t>
            </a:r>
            <a:endParaRPr kumimoji="1" lang="ja-JP" altLang="en-US" sz="900" dirty="0">
              <a:solidFill>
                <a:schemeClr val="accent3">
                  <a:lumMod val="50000"/>
                </a:schemeClr>
              </a:solidFill>
              <a:latin typeface="HGP創英角ｺﾞｼｯｸUB" panose="020B0900000000000000" pitchFamily="34" charset="-128"/>
              <a:ea typeface="HGP創英角ｺﾞｼｯｸUB" panose="020B0900000000000000" pitchFamily="34" charset="-128"/>
            </a:endParaRPr>
          </a:p>
        </p:txBody>
      </p:sp>
      <p:sp>
        <p:nvSpPr>
          <p:cNvPr id="87" name="テキスト ボックス 86">
            <a:extLst>
              <a:ext uri="{FF2B5EF4-FFF2-40B4-BE49-F238E27FC236}">
                <a16:creationId xmlns:a16="http://schemas.microsoft.com/office/drawing/2014/main" id="{523ADCB6-455F-5312-C1C9-63725A114210}"/>
              </a:ext>
            </a:extLst>
          </p:cNvPr>
          <p:cNvSpPr txBox="1"/>
          <p:nvPr/>
        </p:nvSpPr>
        <p:spPr>
          <a:xfrm>
            <a:off x="3125626" y="4157232"/>
            <a:ext cx="555846" cy="230832"/>
          </a:xfrm>
          <a:prstGeom prst="rect">
            <a:avLst/>
          </a:prstGeom>
          <a:noFill/>
        </p:spPr>
        <p:txBody>
          <a:bodyPr wrap="square" rtlCol="0">
            <a:spAutoFit/>
          </a:bodyPr>
          <a:lstStyle/>
          <a:p>
            <a:r>
              <a:rPr lang="ja-JP" altLang="en-US" sz="900" dirty="0">
                <a:solidFill>
                  <a:schemeClr val="accent3">
                    <a:lumMod val="50000"/>
                  </a:schemeClr>
                </a:solidFill>
                <a:latin typeface="HGP創英角ｺﾞｼｯｸUB" panose="020B0900000000000000" pitchFamily="34" charset="-128"/>
                <a:ea typeface="HGP創英角ｺﾞｼｯｸUB" panose="020B0900000000000000" pitchFamily="34" charset="-128"/>
              </a:rPr>
              <a:t>交通費</a:t>
            </a:r>
            <a:endParaRPr kumimoji="1" lang="ja-JP" altLang="en-US" sz="900" dirty="0">
              <a:solidFill>
                <a:schemeClr val="accent3">
                  <a:lumMod val="50000"/>
                </a:schemeClr>
              </a:solidFill>
              <a:latin typeface="HGP創英角ｺﾞｼｯｸUB" panose="020B0900000000000000" pitchFamily="34" charset="-128"/>
              <a:ea typeface="HGP創英角ｺﾞｼｯｸUB" panose="020B0900000000000000" pitchFamily="34" charset="-128"/>
            </a:endParaRPr>
          </a:p>
        </p:txBody>
      </p:sp>
      <p:sp>
        <p:nvSpPr>
          <p:cNvPr id="88" name="テキスト ボックス 87">
            <a:extLst>
              <a:ext uri="{FF2B5EF4-FFF2-40B4-BE49-F238E27FC236}">
                <a16:creationId xmlns:a16="http://schemas.microsoft.com/office/drawing/2014/main" id="{AABF3807-8D10-E605-28C4-52F505DA56D7}"/>
              </a:ext>
            </a:extLst>
          </p:cNvPr>
          <p:cNvSpPr txBox="1"/>
          <p:nvPr/>
        </p:nvSpPr>
        <p:spPr>
          <a:xfrm>
            <a:off x="1484820" y="4680194"/>
            <a:ext cx="555846" cy="230832"/>
          </a:xfrm>
          <a:prstGeom prst="rect">
            <a:avLst/>
          </a:prstGeom>
          <a:noFill/>
        </p:spPr>
        <p:txBody>
          <a:bodyPr wrap="square" rtlCol="0">
            <a:spAutoFit/>
          </a:bodyPr>
          <a:lstStyle/>
          <a:p>
            <a:r>
              <a:rPr lang="ja-JP" altLang="en-US" sz="900" dirty="0">
                <a:solidFill>
                  <a:schemeClr val="accent3">
                    <a:lumMod val="50000"/>
                  </a:schemeClr>
                </a:solidFill>
                <a:latin typeface="HGP創英角ｺﾞｼｯｸUB" panose="020B0900000000000000" pitchFamily="34" charset="-128"/>
                <a:ea typeface="HGP創英角ｺﾞｼｯｸUB" panose="020B0900000000000000" pitchFamily="34" charset="-128"/>
              </a:rPr>
              <a:t>通信費</a:t>
            </a:r>
            <a:endParaRPr kumimoji="1" lang="ja-JP" altLang="en-US" sz="900" dirty="0">
              <a:solidFill>
                <a:schemeClr val="accent3">
                  <a:lumMod val="50000"/>
                </a:schemeClr>
              </a:solidFill>
              <a:latin typeface="HGP創英角ｺﾞｼｯｸUB" panose="020B0900000000000000" pitchFamily="34" charset="-128"/>
              <a:ea typeface="HGP創英角ｺﾞｼｯｸUB" panose="020B0900000000000000" pitchFamily="34" charset="-128"/>
            </a:endParaRPr>
          </a:p>
        </p:txBody>
      </p:sp>
      <p:sp>
        <p:nvSpPr>
          <p:cNvPr id="89" name="テキスト ボックス 88">
            <a:extLst>
              <a:ext uri="{FF2B5EF4-FFF2-40B4-BE49-F238E27FC236}">
                <a16:creationId xmlns:a16="http://schemas.microsoft.com/office/drawing/2014/main" id="{7DB3B0F3-4658-E8AE-6537-810D8B013513}"/>
              </a:ext>
            </a:extLst>
          </p:cNvPr>
          <p:cNvSpPr txBox="1"/>
          <p:nvPr/>
        </p:nvSpPr>
        <p:spPr>
          <a:xfrm>
            <a:off x="2300603" y="4680194"/>
            <a:ext cx="555846" cy="230832"/>
          </a:xfrm>
          <a:prstGeom prst="rect">
            <a:avLst/>
          </a:prstGeom>
          <a:noFill/>
        </p:spPr>
        <p:txBody>
          <a:bodyPr wrap="square" rtlCol="0">
            <a:spAutoFit/>
          </a:bodyPr>
          <a:lstStyle/>
          <a:p>
            <a:r>
              <a:rPr kumimoji="1" lang="ja-JP" altLang="en-US" sz="900" dirty="0">
                <a:solidFill>
                  <a:schemeClr val="accent3">
                    <a:lumMod val="50000"/>
                  </a:schemeClr>
                </a:solidFill>
                <a:latin typeface="HGP創英角ｺﾞｼｯｸUB" panose="020B0900000000000000" pitchFamily="34" charset="-128"/>
                <a:ea typeface="HGP創英角ｺﾞｼｯｸUB" panose="020B0900000000000000" pitchFamily="34" charset="-128"/>
              </a:rPr>
              <a:t>住居費</a:t>
            </a:r>
          </a:p>
        </p:txBody>
      </p:sp>
      <p:sp>
        <p:nvSpPr>
          <p:cNvPr id="90" name="テキスト ボックス 89">
            <a:extLst>
              <a:ext uri="{FF2B5EF4-FFF2-40B4-BE49-F238E27FC236}">
                <a16:creationId xmlns:a16="http://schemas.microsoft.com/office/drawing/2014/main" id="{7D358367-88C2-414E-7680-2E384CB3DFF9}"/>
              </a:ext>
            </a:extLst>
          </p:cNvPr>
          <p:cNvSpPr txBox="1"/>
          <p:nvPr/>
        </p:nvSpPr>
        <p:spPr>
          <a:xfrm>
            <a:off x="3008999" y="4562243"/>
            <a:ext cx="894455" cy="230832"/>
          </a:xfrm>
          <a:prstGeom prst="rect">
            <a:avLst/>
          </a:prstGeom>
          <a:noFill/>
        </p:spPr>
        <p:txBody>
          <a:bodyPr wrap="square" rtlCol="0">
            <a:spAutoFit/>
          </a:bodyPr>
          <a:lstStyle/>
          <a:p>
            <a:r>
              <a:rPr lang="ja-JP" altLang="en-US" sz="900" dirty="0">
                <a:solidFill>
                  <a:schemeClr val="accent3">
                    <a:lumMod val="50000"/>
                  </a:schemeClr>
                </a:solidFill>
                <a:latin typeface="HGP創英角ｺﾞｼｯｸUB" panose="020B0900000000000000" pitchFamily="34" charset="-128"/>
                <a:ea typeface="HGP創英角ｺﾞｼｯｸUB" panose="020B0900000000000000" pitchFamily="34" charset="-128"/>
              </a:rPr>
              <a:t>編集・追加</a:t>
            </a:r>
            <a:endParaRPr kumimoji="1" lang="ja-JP" altLang="en-US" sz="900" dirty="0">
              <a:solidFill>
                <a:schemeClr val="accent3">
                  <a:lumMod val="50000"/>
                </a:schemeClr>
              </a:solidFill>
              <a:latin typeface="HGP創英角ｺﾞｼｯｸUB" panose="020B0900000000000000" pitchFamily="34" charset="-128"/>
              <a:ea typeface="HGP創英角ｺﾞｼｯｸUB" panose="020B0900000000000000" pitchFamily="34" charset="-128"/>
            </a:endParaRPr>
          </a:p>
        </p:txBody>
      </p:sp>
      <p:sp>
        <p:nvSpPr>
          <p:cNvPr id="91" name="フローチャート: 端子 90">
            <a:extLst>
              <a:ext uri="{FF2B5EF4-FFF2-40B4-BE49-F238E27FC236}">
                <a16:creationId xmlns:a16="http://schemas.microsoft.com/office/drawing/2014/main" id="{B11BC61C-C92B-DEA4-A316-989D71D0822A}"/>
              </a:ext>
            </a:extLst>
          </p:cNvPr>
          <p:cNvSpPr/>
          <p:nvPr/>
        </p:nvSpPr>
        <p:spPr>
          <a:xfrm>
            <a:off x="1503375" y="5121655"/>
            <a:ext cx="2129860" cy="294606"/>
          </a:xfrm>
          <a:prstGeom prst="flowChartTerminator">
            <a:avLst/>
          </a:prstGeom>
          <a:solidFill>
            <a:srgbClr val="9DC3E6"/>
          </a:solidFill>
          <a:ln cap="rnd">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bg2">
                    <a:lumMod val="50000"/>
                  </a:schemeClr>
                </a:solidFill>
                <a:latin typeface="HGP創英角ｺﾞｼｯｸUB" panose="020B0900000000000000" pitchFamily="34" charset="-128"/>
                <a:ea typeface="HGP創英角ｺﾞｼｯｸUB" panose="020B0900000000000000" pitchFamily="34" charset="-128"/>
              </a:rPr>
              <a:t>支出を入力する</a:t>
            </a:r>
          </a:p>
        </p:txBody>
      </p:sp>
      <p:pic>
        <p:nvPicPr>
          <p:cNvPr id="97" name="図 96">
            <a:extLst>
              <a:ext uri="{FF2B5EF4-FFF2-40B4-BE49-F238E27FC236}">
                <a16:creationId xmlns:a16="http://schemas.microsoft.com/office/drawing/2014/main" id="{09D1609F-552E-D107-CD81-EE109B6320E8}"/>
              </a:ext>
            </a:extLst>
          </p:cNvPr>
          <p:cNvPicPr>
            <a:picLocks noChangeAspect="1"/>
          </p:cNvPicPr>
          <p:nvPr/>
        </p:nvPicPr>
        <p:blipFill>
          <a:blip r:embed="rId7"/>
          <a:stretch>
            <a:fillRect/>
          </a:stretch>
        </p:blipFill>
        <p:spPr>
          <a:xfrm>
            <a:off x="1644461" y="2915264"/>
            <a:ext cx="190295" cy="224183"/>
          </a:xfrm>
          <a:prstGeom prst="rect">
            <a:avLst/>
          </a:prstGeom>
        </p:spPr>
      </p:pic>
      <p:pic>
        <p:nvPicPr>
          <p:cNvPr id="98" name="図 97">
            <a:extLst>
              <a:ext uri="{FF2B5EF4-FFF2-40B4-BE49-F238E27FC236}">
                <a16:creationId xmlns:a16="http://schemas.microsoft.com/office/drawing/2014/main" id="{58E60E80-1825-8D09-AD0C-9D812431913C}"/>
              </a:ext>
            </a:extLst>
          </p:cNvPr>
          <p:cNvPicPr>
            <a:picLocks noChangeAspect="1"/>
          </p:cNvPicPr>
          <p:nvPr/>
        </p:nvPicPr>
        <p:blipFill>
          <a:blip r:embed="rId7"/>
          <a:stretch>
            <a:fillRect/>
          </a:stretch>
        </p:blipFill>
        <p:spPr>
          <a:xfrm>
            <a:off x="5212372" y="1122158"/>
            <a:ext cx="190295" cy="224183"/>
          </a:xfrm>
          <a:prstGeom prst="rect">
            <a:avLst/>
          </a:prstGeom>
        </p:spPr>
      </p:pic>
      <p:pic>
        <p:nvPicPr>
          <p:cNvPr id="100" name="図 99">
            <a:extLst>
              <a:ext uri="{FF2B5EF4-FFF2-40B4-BE49-F238E27FC236}">
                <a16:creationId xmlns:a16="http://schemas.microsoft.com/office/drawing/2014/main" id="{3EF80900-54CD-C32E-3C21-95A287C40086}"/>
              </a:ext>
            </a:extLst>
          </p:cNvPr>
          <p:cNvPicPr>
            <a:picLocks noChangeAspect="1"/>
          </p:cNvPicPr>
          <p:nvPr/>
        </p:nvPicPr>
        <p:blipFill>
          <a:blip r:embed="rId8"/>
          <a:stretch>
            <a:fillRect/>
          </a:stretch>
        </p:blipFill>
        <p:spPr>
          <a:xfrm>
            <a:off x="2449640" y="2918012"/>
            <a:ext cx="195351" cy="245290"/>
          </a:xfrm>
          <a:prstGeom prst="rect">
            <a:avLst/>
          </a:prstGeom>
        </p:spPr>
      </p:pic>
      <p:pic>
        <p:nvPicPr>
          <p:cNvPr id="101" name="図 100">
            <a:extLst>
              <a:ext uri="{FF2B5EF4-FFF2-40B4-BE49-F238E27FC236}">
                <a16:creationId xmlns:a16="http://schemas.microsoft.com/office/drawing/2014/main" id="{2731EE35-8522-4F8C-E28E-3FDF79B20471}"/>
              </a:ext>
            </a:extLst>
          </p:cNvPr>
          <p:cNvPicPr>
            <a:picLocks noChangeAspect="1"/>
          </p:cNvPicPr>
          <p:nvPr/>
        </p:nvPicPr>
        <p:blipFill>
          <a:blip r:embed="rId8"/>
          <a:stretch>
            <a:fillRect/>
          </a:stretch>
        </p:blipFill>
        <p:spPr>
          <a:xfrm>
            <a:off x="5288859" y="1308741"/>
            <a:ext cx="195351" cy="245290"/>
          </a:xfrm>
          <a:prstGeom prst="rect">
            <a:avLst/>
          </a:prstGeom>
        </p:spPr>
      </p:pic>
      <p:pic>
        <p:nvPicPr>
          <p:cNvPr id="103" name="図 102">
            <a:extLst>
              <a:ext uri="{FF2B5EF4-FFF2-40B4-BE49-F238E27FC236}">
                <a16:creationId xmlns:a16="http://schemas.microsoft.com/office/drawing/2014/main" id="{F283EAF0-E911-4B9F-061F-07F0B83C2BF5}"/>
              </a:ext>
            </a:extLst>
          </p:cNvPr>
          <p:cNvPicPr>
            <a:picLocks noChangeAspect="1"/>
          </p:cNvPicPr>
          <p:nvPr/>
        </p:nvPicPr>
        <p:blipFill>
          <a:blip r:embed="rId9"/>
          <a:stretch>
            <a:fillRect/>
          </a:stretch>
        </p:blipFill>
        <p:spPr>
          <a:xfrm>
            <a:off x="3254351" y="2918969"/>
            <a:ext cx="239653" cy="193343"/>
          </a:xfrm>
          <a:prstGeom prst="rect">
            <a:avLst/>
          </a:prstGeom>
        </p:spPr>
      </p:pic>
      <p:pic>
        <p:nvPicPr>
          <p:cNvPr id="104" name="図 103">
            <a:extLst>
              <a:ext uri="{FF2B5EF4-FFF2-40B4-BE49-F238E27FC236}">
                <a16:creationId xmlns:a16="http://schemas.microsoft.com/office/drawing/2014/main" id="{54B9B58A-6703-52E7-6245-C0B8DC805D87}"/>
              </a:ext>
            </a:extLst>
          </p:cNvPr>
          <p:cNvPicPr>
            <a:picLocks noChangeAspect="1"/>
          </p:cNvPicPr>
          <p:nvPr/>
        </p:nvPicPr>
        <p:blipFill>
          <a:blip r:embed="rId9"/>
          <a:stretch>
            <a:fillRect/>
          </a:stretch>
        </p:blipFill>
        <p:spPr>
          <a:xfrm>
            <a:off x="5212372" y="1598061"/>
            <a:ext cx="239653" cy="193343"/>
          </a:xfrm>
          <a:prstGeom prst="rect">
            <a:avLst/>
          </a:prstGeom>
        </p:spPr>
      </p:pic>
      <p:pic>
        <p:nvPicPr>
          <p:cNvPr id="106" name="図 105">
            <a:extLst>
              <a:ext uri="{FF2B5EF4-FFF2-40B4-BE49-F238E27FC236}">
                <a16:creationId xmlns:a16="http://schemas.microsoft.com/office/drawing/2014/main" id="{E37C47C1-70C7-C8E0-AC15-EF5440C02E8C}"/>
              </a:ext>
            </a:extLst>
          </p:cNvPr>
          <p:cNvPicPr>
            <a:picLocks noChangeAspect="1"/>
          </p:cNvPicPr>
          <p:nvPr/>
        </p:nvPicPr>
        <p:blipFill>
          <a:blip r:embed="rId10"/>
          <a:stretch>
            <a:fillRect/>
          </a:stretch>
        </p:blipFill>
        <p:spPr>
          <a:xfrm>
            <a:off x="5163014" y="1811043"/>
            <a:ext cx="239653" cy="214547"/>
          </a:xfrm>
          <a:prstGeom prst="rect">
            <a:avLst/>
          </a:prstGeom>
        </p:spPr>
      </p:pic>
      <p:pic>
        <p:nvPicPr>
          <p:cNvPr id="107" name="図 106">
            <a:extLst>
              <a:ext uri="{FF2B5EF4-FFF2-40B4-BE49-F238E27FC236}">
                <a16:creationId xmlns:a16="http://schemas.microsoft.com/office/drawing/2014/main" id="{E7DACFC8-32F5-C0AA-409D-53D7AF87B344}"/>
              </a:ext>
            </a:extLst>
          </p:cNvPr>
          <p:cNvPicPr>
            <a:picLocks noChangeAspect="1"/>
          </p:cNvPicPr>
          <p:nvPr/>
        </p:nvPicPr>
        <p:blipFill>
          <a:blip r:embed="rId10"/>
          <a:stretch>
            <a:fillRect/>
          </a:stretch>
        </p:blipFill>
        <p:spPr>
          <a:xfrm>
            <a:off x="1619781" y="3438843"/>
            <a:ext cx="239653" cy="214547"/>
          </a:xfrm>
          <a:prstGeom prst="rect">
            <a:avLst/>
          </a:prstGeom>
        </p:spPr>
      </p:pic>
      <p:pic>
        <p:nvPicPr>
          <p:cNvPr id="109" name="図 108">
            <a:extLst>
              <a:ext uri="{FF2B5EF4-FFF2-40B4-BE49-F238E27FC236}">
                <a16:creationId xmlns:a16="http://schemas.microsoft.com/office/drawing/2014/main" id="{67193616-9C9B-1184-8E75-6800B1CB465E}"/>
              </a:ext>
            </a:extLst>
          </p:cNvPr>
          <p:cNvPicPr>
            <a:picLocks noChangeAspect="1"/>
          </p:cNvPicPr>
          <p:nvPr/>
        </p:nvPicPr>
        <p:blipFill>
          <a:blip r:embed="rId11"/>
          <a:stretch>
            <a:fillRect/>
          </a:stretch>
        </p:blipFill>
        <p:spPr>
          <a:xfrm>
            <a:off x="5282840" y="2033587"/>
            <a:ext cx="257219" cy="214547"/>
          </a:xfrm>
          <a:prstGeom prst="rect">
            <a:avLst/>
          </a:prstGeom>
        </p:spPr>
      </p:pic>
      <p:pic>
        <p:nvPicPr>
          <p:cNvPr id="110" name="図 109">
            <a:extLst>
              <a:ext uri="{FF2B5EF4-FFF2-40B4-BE49-F238E27FC236}">
                <a16:creationId xmlns:a16="http://schemas.microsoft.com/office/drawing/2014/main" id="{1810A207-3874-B389-AFB2-FABEF46E5678}"/>
              </a:ext>
            </a:extLst>
          </p:cNvPr>
          <p:cNvPicPr>
            <a:picLocks noChangeAspect="1"/>
          </p:cNvPicPr>
          <p:nvPr/>
        </p:nvPicPr>
        <p:blipFill>
          <a:blip r:embed="rId11"/>
          <a:stretch>
            <a:fillRect/>
          </a:stretch>
        </p:blipFill>
        <p:spPr>
          <a:xfrm>
            <a:off x="2433230" y="3426336"/>
            <a:ext cx="257219" cy="214547"/>
          </a:xfrm>
          <a:prstGeom prst="rect">
            <a:avLst/>
          </a:prstGeom>
        </p:spPr>
      </p:pic>
      <p:pic>
        <p:nvPicPr>
          <p:cNvPr id="7" name="図 6">
            <a:extLst>
              <a:ext uri="{FF2B5EF4-FFF2-40B4-BE49-F238E27FC236}">
                <a16:creationId xmlns:a16="http://schemas.microsoft.com/office/drawing/2014/main" id="{934E24E2-36F9-1B4B-A2AE-00ECD2CF80B1}"/>
              </a:ext>
            </a:extLst>
          </p:cNvPr>
          <p:cNvPicPr>
            <a:picLocks noChangeAspect="1"/>
          </p:cNvPicPr>
          <p:nvPr/>
        </p:nvPicPr>
        <p:blipFill>
          <a:blip r:embed="rId12"/>
          <a:stretch>
            <a:fillRect/>
          </a:stretch>
        </p:blipFill>
        <p:spPr>
          <a:xfrm>
            <a:off x="5386534" y="2299580"/>
            <a:ext cx="239654" cy="173962"/>
          </a:xfrm>
          <a:prstGeom prst="rect">
            <a:avLst/>
          </a:prstGeom>
        </p:spPr>
      </p:pic>
      <p:pic>
        <p:nvPicPr>
          <p:cNvPr id="8" name="図 7">
            <a:extLst>
              <a:ext uri="{FF2B5EF4-FFF2-40B4-BE49-F238E27FC236}">
                <a16:creationId xmlns:a16="http://schemas.microsoft.com/office/drawing/2014/main" id="{63A7D393-BB7E-4EFE-DE69-6155DD5B6D71}"/>
              </a:ext>
            </a:extLst>
          </p:cNvPr>
          <p:cNvPicPr>
            <a:picLocks noChangeAspect="1"/>
          </p:cNvPicPr>
          <p:nvPr/>
        </p:nvPicPr>
        <p:blipFill>
          <a:blip r:embed="rId12"/>
          <a:stretch>
            <a:fillRect/>
          </a:stretch>
        </p:blipFill>
        <p:spPr>
          <a:xfrm>
            <a:off x="3279630" y="3444936"/>
            <a:ext cx="239654" cy="173962"/>
          </a:xfrm>
          <a:prstGeom prst="rect">
            <a:avLst/>
          </a:prstGeom>
        </p:spPr>
      </p:pic>
      <p:pic>
        <p:nvPicPr>
          <p:cNvPr id="10" name="図 9">
            <a:extLst>
              <a:ext uri="{FF2B5EF4-FFF2-40B4-BE49-F238E27FC236}">
                <a16:creationId xmlns:a16="http://schemas.microsoft.com/office/drawing/2014/main" id="{17C6A652-8E21-A6C6-331A-E0965CCA1128}"/>
              </a:ext>
            </a:extLst>
          </p:cNvPr>
          <p:cNvPicPr>
            <a:picLocks noChangeAspect="1"/>
          </p:cNvPicPr>
          <p:nvPr/>
        </p:nvPicPr>
        <p:blipFill>
          <a:blip r:embed="rId13"/>
          <a:stretch>
            <a:fillRect/>
          </a:stretch>
        </p:blipFill>
        <p:spPr>
          <a:xfrm>
            <a:off x="5386534" y="2474654"/>
            <a:ext cx="275125" cy="214547"/>
          </a:xfrm>
          <a:prstGeom prst="rect">
            <a:avLst/>
          </a:prstGeom>
        </p:spPr>
      </p:pic>
      <p:pic>
        <p:nvPicPr>
          <p:cNvPr id="11" name="図 10">
            <a:extLst>
              <a:ext uri="{FF2B5EF4-FFF2-40B4-BE49-F238E27FC236}">
                <a16:creationId xmlns:a16="http://schemas.microsoft.com/office/drawing/2014/main" id="{991AFD79-78D5-2237-A654-9C971B27C6F3}"/>
              </a:ext>
            </a:extLst>
          </p:cNvPr>
          <p:cNvPicPr>
            <a:picLocks noChangeAspect="1"/>
          </p:cNvPicPr>
          <p:nvPr/>
        </p:nvPicPr>
        <p:blipFill>
          <a:blip r:embed="rId13"/>
          <a:stretch>
            <a:fillRect/>
          </a:stretch>
        </p:blipFill>
        <p:spPr>
          <a:xfrm>
            <a:off x="1624537" y="3955218"/>
            <a:ext cx="275125" cy="214547"/>
          </a:xfrm>
          <a:prstGeom prst="rect">
            <a:avLst/>
          </a:prstGeom>
        </p:spPr>
      </p:pic>
      <p:pic>
        <p:nvPicPr>
          <p:cNvPr id="15" name="図 14">
            <a:extLst>
              <a:ext uri="{FF2B5EF4-FFF2-40B4-BE49-F238E27FC236}">
                <a16:creationId xmlns:a16="http://schemas.microsoft.com/office/drawing/2014/main" id="{97EEC492-B091-8A0C-64D3-A9EF76D98847}"/>
              </a:ext>
            </a:extLst>
          </p:cNvPr>
          <p:cNvPicPr>
            <a:picLocks noChangeAspect="1"/>
          </p:cNvPicPr>
          <p:nvPr/>
        </p:nvPicPr>
        <p:blipFill>
          <a:blip r:embed="rId14"/>
          <a:stretch>
            <a:fillRect/>
          </a:stretch>
        </p:blipFill>
        <p:spPr>
          <a:xfrm>
            <a:off x="5355076" y="2742654"/>
            <a:ext cx="280968" cy="272986"/>
          </a:xfrm>
          <a:prstGeom prst="rect">
            <a:avLst/>
          </a:prstGeom>
        </p:spPr>
      </p:pic>
      <p:pic>
        <p:nvPicPr>
          <p:cNvPr id="18" name="図 17">
            <a:extLst>
              <a:ext uri="{FF2B5EF4-FFF2-40B4-BE49-F238E27FC236}">
                <a16:creationId xmlns:a16="http://schemas.microsoft.com/office/drawing/2014/main" id="{47AA0928-64E6-6B20-03D6-3E7007D885CF}"/>
              </a:ext>
            </a:extLst>
          </p:cNvPr>
          <p:cNvPicPr>
            <a:picLocks noChangeAspect="1"/>
          </p:cNvPicPr>
          <p:nvPr/>
        </p:nvPicPr>
        <p:blipFill>
          <a:blip r:embed="rId14"/>
          <a:stretch>
            <a:fillRect/>
          </a:stretch>
        </p:blipFill>
        <p:spPr>
          <a:xfrm>
            <a:off x="2399683" y="3974258"/>
            <a:ext cx="280968" cy="272986"/>
          </a:xfrm>
          <a:prstGeom prst="rect">
            <a:avLst/>
          </a:prstGeom>
        </p:spPr>
      </p:pic>
      <p:pic>
        <p:nvPicPr>
          <p:cNvPr id="24" name="図 23">
            <a:extLst>
              <a:ext uri="{FF2B5EF4-FFF2-40B4-BE49-F238E27FC236}">
                <a16:creationId xmlns:a16="http://schemas.microsoft.com/office/drawing/2014/main" id="{AE1F4B7F-2156-CEFD-8964-998D3237BD92}"/>
              </a:ext>
            </a:extLst>
          </p:cNvPr>
          <p:cNvPicPr>
            <a:picLocks noChangeAspect="1"/>
          </p:cNvPicPr>
          <p:nvPr/>
        </p:nvPicPr>
        <p:blipFill>
          <a:blip r:embed="rId15"/>
          <a:stretch>
            <a:fillRect/>
          </a:stretch>
        </p:blipFill>
        <p:spPr>
          <a:xfrm>
            <a:off x="5316249" y="2958313"/>
            <a:ext cx="223810" cy="240186"/>
          </a:xfrm>
          <a:prstGeom prst="rect">
            <a:avLst/>
          </a:prstGeom>
        </p:spPr>
      </p:pic>
      <p:pic>
        <p:nvPicPr>
          <p:cNvPr id="27" name="図 26">
            <a:extLst>
              <a:ext uri="{FF2B5EF4-FFF2-40B4-BE49-F238E27FC236}">
                <a16:creationId xmlns:a16="http://schemas.microsoft.com/office/drawing/2014/main" id="{572B5437-9279-E717-6092-8D168ED9E32F}"/>
              </a:ext>
            </a:extLst>
          </p:cNvPr>
          <p:cNvPicPr>
            <a:picLocks noChangeAspect="1"/>
          </p:cNvPicPr>
          <p:nvPr/>
        </p:nvPicPr>
        <p:blipFill>
          <a:blip r:embed="rId15"/>
          <a:stretch>
            <a:fillRect/>
          </a:stretch>
        </p:blipFill>
        <p:spPr>
          <a:xfrm>
            <a:off x="3254104" y="3970157"/>
            <a:ext cx="223810" cy="240186"/>
          </a:xfrm>
          <a:prstGeom prst="rect">
            <a:avLst/>
          </a:prstGeom>
        </p:spPr>
      </p:pic>
      <p:pic>
        <p:nvPicPr>
          <p:cNvPr id="29" name="図 28">
            <a:extLst>
              <a:ext uri="{FF2B5EF4-FFF2-40B4-BE49-F238E27FC236}">
                <a16:creationId xmlns:a16="http://schemas.microsoft.com/office/drawing/2014/main" id="{0BB7F44D-6A5C-52F3-71E2-5876F0A4FBA8}"/>
              </a:ext>
            </a:extLst>
          </p:cNvPr>
          <p:cNvPicPr>
            <a:picLocks noChangeAspect="1"/>
          </p:cNvPicPr>
          <p:nvPr/>
        </p:nvPicPr>
        <p:blipFill>
          <a:blip r:embed="rId16"/>
          <a:stretch>
            <a:fillRect/>
          </a:stretch>
        </p:blipFill>
        <p:spPr>
          <a:xfrm>
            <a:off x="5331874" y="3176670"/>
            <a:ext cx="159149" cy="225137"/>
          </a:xfrm>
          <a:prstGeom prst="rect">
            <a:avLst/>
          </a:prstGeom>
        </p:spPr>
      </p:pic>
      <p:pic>
        <p:nvPicPr>
          <p:cNvPr id="30" name="図 29">
            <a:extLst>
              <a:ext uri="{FF2B5EF4-FFF2-40B4-BE49-F238E27FC236}">
                <a16:creationId xmlns:a16="http://schemas.microsoft.com/office/drawing/2014/main" id="{134160DC-8711-61BE-D0E3-43A8DD62EDEC}"/>
              </a:ext>
            </a:extLst>
          </p:cNvPr>
          <p:cNvPicPr>
            <a:picLocks noChangeAspect="1"/>
          </p:cNvPicPr>
          <p:nvPr/>
        </p:nvPicPr>
        <p:blipFill>
          <a:blip r:embed="rId16"/>
          <a:stretch>
            <a:fillRect/>
          </a:stretch>
        </p:blipFill>
        <p:spPr>
          <a:xfrm>
            <a:off x="1661895" y="4488373"/>
            <a:ext cx="159149" cy="225137"/>
          </a:xfrm>
          <a:prstGeom prst="rect">
            <a:avLst/>
          </a:prstGeom>
        </p:spPr>
      </p:pic>
      <p:pic>
        <p:nvPicPr>
          <p:cNvPr id="32" name="図 31">
            <a:extLst>
              <a:ext uri="{FF2B5EF4-FFF2-40B4-BE49-F238E27FC236}">
                <a16:creationId xmlns:a16="http://schemas.microsoft.com/office/drawing/2014/main" id="{0AF1C31F-CB16-5091-11F3-94261D6DEF1C}"/>
              </a:ext>
            </a:extLst>
          </p:cNvPr>
          <p:cNvPicPr>
            <a:picLocks noChangeAspect="1"/>
          </p:cNvPicPr>
          <p:nvPr/>
        </p:nvPicPr>
        <p:blipFill>
          <a:blip r:embed="rId17"/>
          <a:stretch>
            <a:fillRect/>
          </a:stretch>
        </p:blipFill>
        <p:spPr>
          <a:xfrm>
            <a:off x="5361849" y="3404844"/>
            <a:ext cx="244722" cy="210631"/>
          </a:xfrm>
          <a:prstGeom prst="rect">
            <a:avLst/>
          </a:prstGeom>
        </p:spPr>
      </p:pic>
      <p:pic>
        <p:nvPicPr>
          <p:cNvPr id="33" name="図 32">
            <a:extLst>
              <a:ext uri="{FF2B5EF4-FFF2-40B4-BE49-F238E27FC236}">
                <a16:creationId xmlns:a16="http://schemas.microsoft.com/office/drawing/2014/main" id="{B43E06D7-2922-421E-1347-0FE06FBA65D7}"/>
              </a:ext>
            </a:extLst>
          </p:cNvPr>
          <p:cNvPicPr>
            <a:picLocks noChangeAspect="1"/>
          </p:cNvPicPr>
          <p:nvPr/>
        </p:nvPicPr>
        <p:blipFill>
          <a:blip r:embed="rId17"/>
          <a:stretch>
            <a:fillRect/>
          </a:stretch>
        </p:blipFill>
        <p:spPr>
          <a:xfrm>
            <a:off x="2424954" y="4500921"/>
            <a:ext cx="244722" cy="210631"/>
          </a:xfrm>
          <a:prstGeom prst="rect">
            <a:avLst/>
          </a:prstGeom>
        </p:spPr>
      </p:pic>
      <p:sp>
        <p:nvSpPr>
          <p:cNvPr id="34" name="テキスト ボックス 33">
            <a:extLst>
              <a:ext uri="{FF2B5EF4-FFF2-40B4-BE49-F238E27FC236}">
                <a16:creationId xmlns:a16="http://schemas.microsoft.com/office/drawing/2014/main" id="{C799271F-6418-E03E-6301-5626588B1D17}"/>
              </a:ext>
            </a:extLst>
          </p:cNvPr>
          <p:cNvSpPr txBox="1"/>
          <p:nvPr/>
        </p:nvSpPr>
        <p:spPr>
          <a:xfrm>
            <a:off x="282449" y="209006"/>
            <a:ext cx="3465166" cy="461665"/>
          </a:xfrm>
          <a:prstGeom prst="rect">
            <a:avLst/>
          </a:prstGeom>
          <a:noFill/>
        </p:spPr>
        <p:txBody>
          <a:bodyPr wrap="square" rtlCol="0">
            <a:spAutoFit/>
          </a:bodyPr>
          <a:lstStyle/>
          <a:p>
            <a:r>
              <a:rPr lang="en-US" altLang="ja-JP" sz="1200" b="1" dirty="0"/>
              <a:t>1.</a:t>
            </a:r>
            <a:r>
              <a:rPr lang="ja-JP" altLang="en-US" sz="1200" b="1" dirty="0"/>
              <a:t>入力アイコンを押し、支出ボタンを</a:t>
            </a:r>
            <a:endParaRPr lang="en-US" altLang="ja-JP" sz="1200" b="1" dirty="0"/>
          </a:p>
          <a:p>
            <a:r>
              <a:rPr kumimoji="1" lang="ja-JP" altLang="en-US" sz="1200" b="1" dirty="0"/>
              <a:t>押している時の画面。この画面がデフォルト</a:t>
            </a:r>
          </a:p>
        </p:txBody>
      </p:sp>
      <p:sp>
        <p:nvSpPr>
          <p:cNvPr id="37" name="円: 塗りつぶしなし 36">
            <a:extLst>
              <a:ext uri="{FF2B5EF4-FFF2-40B4-BE49-F238E27FC236}">
                <a16:creationId xmlns:a16="http://schemas.microsoft.com/office/drawing/2014/main" id="{5BF4E08E-44AF-D8F8-B3CD-A781D8A43573}"/>
              </a:ext>
            </a:extLst>
          </p:cNvPr>
          <p:cNvSpPr/>
          <p:nvPr/>
        </p:nvSpPr>
        <p:spPr>
          <a:xfrm>
            <a:off x="1692604" y="978481"/>
            <a:ext cx="782204" cy="733518"/>
          </a:xfrm>
          <a:prstGeom prst="donut">
            <a:avLst>
              <a:gd name="adj" fmla="val 10103"/>
            </a:avLst>
          </a:prstGeom>
          <a:solidFill>
            <a:srgbClr val="FF0000"/>
          </a:solidFill>
          <a:ln w="9525"/>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solidFill>
                <a:schemeClr val="tx1"/>
              </a:solidFill>
            </a:endParaRPr>
          </a:p>
        </p:txBody>
      </p:sp>
      <p:sp>
        <p:nvSpPr>
          <p:cNvPr id="38" name="円: 塗りつぶしなし 37">
            <a:extLst>
              <a:ext uri="{FF2B5EF4-FFF2-40B4-BE49-F238E27FC236}">
                <a16:creationId xmlns:a16="http://schemas.microsoft.com/office/drawing/2014/main" id="{FA374AF8-B4F7-D6AF-665E-49E3E3483CBB}"/>
              </a:ext>
            </a:extLst>
          </p:cNvPr>
          <p:cNvSpPr/>
          <p:nvPr/>
        </p:nvSpPr>
        <p:spPr>
          <a:xfrm>
            <a:off x="1283422" y="5469111"/>
            <a:ext cx="782204" cy="733518"/>
          </a:xfrm>
          <a:prstGeom prst="donut">
            <a:avLst>
              <a:gd name="adj" fmla="val 10103"/>
            </a:avLst>
          </a:prstGeom>
          <a:solidFill>
            <a:srgbClr val="FF0000"/>
          </a:solidFill>
          <a:ln w="9525"/>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dirty="0">
              <a:solidFill>
                <a:schemeClr val="tx1"/>
              </a:solidFill>
            </a:endParaRPr>
          </a:p>
        </p:txBody>
      </p:sp>
      <p:sp>
        <p:nvSpPr>
          <p:cNvPr id="39" name="フローチャート: 代替処理 38">
            <a:extLst>
              <a:ext uri="{FF2B5EF4-FFF2-40B4-BE49-F238E27FC236}">
                <a16:creationId xmlns:a16="http://schemas.microsoft.com/office/drawing/2014/main" id="{352546FD-BBD1-2B16-4CCF-65CE2E02E70A}"/>
              </a:ext>
            </a:extLst>
          </p:cNvPr>
          <p:cNvSpPr/>
          <p:nvPr/>
        </p:nvSpPr>
        <p:spPr>
          <a:xfrm>
            <a:off x="2537887" y="1202288"/>
            <a:ext cx="749113" cy="271575"/>
          </a:xfrm>
          <a:prstGeom prst="flowChartAlternateProcess">
            <a:avLst/>
          </a:prstGeom>
          <a:solidFill>
            <a:srgbClr val="9DC3E6"/>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ja-JP" altLang="en-US" sz="1200" dirty="0"/>
          </a:p>
        </p:txBody>
      </p:sp>
      <p:sp>
        <p:nvSpPr>
          <p:cNvPr id="44" name="テキスト ボックス 43">
            <a:extLst>
              <a:ext uri="{FF2B5EF4-FFF2-40B4-BE49-F238E27FC236}">
                <a16:creationId xmlns:a16="http://schemas.microsoft.com/office/drawing/2014/main" id="{86278F6A-00DB-C883-7360-C0D20259D969}"/>
              </a:ext>
            </a:extLst>
          </p:cNvPr>
          <p:cNvSpPr txBox="1"/>
          <p:nvPr/>
        </p:nvSpPr>
        <p:spPr>
          <a:xfrm flipH="1">
            <a:off x="2715544" y="1211604"/>
            <a:ext cx="489264" cy="261610"/>
          </a:xfrm>
          <a:prstGeom prst="rect">
            <a:avLst/>
          </a:prstGeom>
          <a:noFill/>
        </p:spPr>
        <p:txBody>
          <a:bodyPr wrap="square" rtlCol="0">
            <a:spAutoFit/>
          </a:bodyPr>
          <a:lstStyle/>
          <a:p>
            <a:r>
              <a:rPr kumimoji="1" lang="ja-JP" altLang="en-US" sz="1050" dirty="0">
                <a:solidFill>
                  <a:schemeClr val="bg1"/>
                </a:solidFill>
                <a:latin typeface="HGP創英角ｺﾞｼｯｸUB" panose="020B0900000000000000" pitchFamily="34" charset="-128"/>
                <a:ea typeface="HGP創英角ｺﾞｼｯｸUB" panose="020B0900000000000000" pitchFamily="34" charset="-128"/>
              </a:rPr>
              <a:t>収入</a:t>
            </a:r>
          </a:p>
        </p:txBody>
      </p:sp>
    </p:spTree>
    <p:extLst>
      <p:ext uri="{BB962C8B-B14F-4D97-AF65-F5344CB8AC3E}">
        <p14:creationId xmlns:p14="http://schemas.microsoft.com/office/powerpoint/2010/main" val="2807197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フリーフォーム: 図形 44">
            <a:extLst>
              <a:ext uri="{FF2B5EF4-FFF2-40B4-BE49-F238E27FC236}">
                <a16:creationId xmlns:a16="http://schemas.microsoft.com/office/drawing/2014/main" id="{90C8FB88-C04C-C15E-67AE-0C5976890505}"/>
              </a:ext>
            </a:extLst>
          </p:cNvPr>
          <p:cNvSpPr/>
          <p:nvPr/>
        </p:nvSpPr>
        <p:spPr>
          <a:xfrm>
            <a:off x="1255049" y="788400"/>
            <a:ext cx="2574000" cy="5281200"/>
          </a:xfrm>
          <a:custGeom>
            <a:avLst/>
            <a:gdLst>
              <a:gd name="connsiteX0" fmla="*/ 0 w 2574000"/>
              <a:gd name="connsiteY0" fmla="*/ 4802775 h 5281200"/>
              <a:gd name="connsiteX1" fmla="*/ 2574000 w 2574000"/>
              <a:gd name="connsiteY1" fmla="*/ 4802775 h 5281200"/>
              <a:gd name="connsiteX2" fmla="*/ 2574000 w 2574000"/>
              <a:gd name="connsiteY2" fmla="*/ 4852200 h 5281200"/>
              <a:gd name="connsiteX3" fmla="*/ 2145000 w 2574000"/>
              <a:gd name="connsiteY3" fmla="*/ 5281200 h 5281200"/>
              <a:gd name="connsiteX4" fmla="*/ 429000 w 2574000"/>
              <a:gd name="connsiteY4" fmla="*/ 5281200 h 5281200"/>
              <a:gd name="connsiteX5" fmla="*/ 0 w 2574000"/>
              <a:gd name="connsiteY5" fmla="*/ 4852200 h 5281200"/>
              <a:gd name="connsiteX6" fmla="*/ 429000 w 2574000"/>
              <a:gd name="connsiteY6" fmla="*/ 0 h 5281200"/>
              <a:gd name="connsiteX7" fmla="*/ 2145000 w 2574000"/>
              <a:gd name="connsiteY7" fmla="*/ 0 h 5281200"/>
              <a:gd name="connsiteX8" fmla="*/ 2574000 w 2574000"/>
              <a:gd name="connsiteY8" fmla="*/ 429000 h 5281200"/>
              <a:gd name="connsiteX9" fmla="*/ 2574000 w 2574000"/>
              <a:gd name="connsiteY9" fmla="*/ 754650 h 5281200"/>
              <a:gd name="connsiteX10" fmla="*/ 0 w 2574000"/>
              <a:gd name="connsiteY10" fmla="*/ 754650 h 5281200"/>
              <a:gd name="connsiteX11" fmla="*/ 0 w 2574000"/>
              <a:gd name="connsiteY11" fmla="*/ 429000 h 5281200"/>
              <a:gd name="connsiteX12" fmla="*/ 429000 w 2574000"/>
              <a:gd name="connsiteY12" fmla="*/ 0 h 52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4000" h="5281200">
                <a:moveTo>
                  <a:pt x="0" y="4802775"/>
                </a:moveTo>
                <a:lnTo>
                  <a:pt x="2574000" y="4802775"/>
                </a:lnTo>
                <a:lnTo>
                  <a:pt x="2574000" y="4852200"/>
                </a:lnTo>
                <a:cubicBezTo>
                  <a:pt x="2574000" y="5089130"/>
                  <a:pt x="2381930" y="5281200"/>
                  <a:pt x="2145000" y="5281200"/>
                </a:cubicBezTo>
                <a:lnTo>
                  <a:pt x="429000" y="5281200"/>
                </a:lnTo>
                <a:cubicBezTo>
                  <a:pt x="192070" y="5281200"/>
                  <a:pt x="0" y="5089130"/>
                  <a:pt x="0" y="4852200"/>
                </a:cubicBezTo>
                <a:close/>
                <a:moveTo>
                  <a:pt x="429000" y="0"/>
                </a:moveTo>
                <a:lnTo>
                  <a:pt x="2145000" y="0"/>
                </a:lnTo>
                <a:cubicBezTo>
                  <a:pt x="2381930" y="0"/>
                  <a:pt x="2574000" y="192070"/>
                  <a:pt x="2574000" y="429000"/>
                </a:cubicBezTo>
                <a:lnTo>
                  <a:pt x="2574000" y="754650"/>
                </a:lnTo>
                <a:lnTo>
                  <a:pt x="0" y="754650"/>
                </a:lnTo>
                <a:lnTo>
                  <a:pt x="0" y="429000"/>
                </a:lnTo>
                <a:cubicBezTo>
                  <a:pt x="0" y="192070"/>
                  <a:pt x="192070" y="0"/>
                  <a:pt x="429000" y="0"/>
                </a:cubicBezTo>
                <a:close/>
              </a:path>
            </a:pathLst>
          </a:custGeom>
          <a:solidFill>
            <a:srgbClr val="9DC3E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p>
        </p:txBody>
      </p:sp>
      <p:sp>
        <p:nvSpPr>
          <p:cNvPr id="2" name="コンテンツ プレースホルダー 1">
            <a:extLst>
              <a:ext uri="{FF2B5EF4-FFF2-40B4-BE49-F238E27FC236}">
                <a16:creationId xmlns:a16="http://schemas.microsoft.com/office/drawing/2014/main" id="{89ACC6E6-A612-6E28-38C2-EF178A18A5F1}"/>
              </a:ext>
            </a:extLst>
          </p:cNvPr>
          <p:cNvSpPr>
            <a:spLocks noGrp="1"/>
          </p:cNvSpPr>
          <p:nvPr>
            <p:ph idx="1"/>
          </p:nvPr>
        </p:nvSpPr>
        <p:spPr>
          <a:xfrm>
            <a:off x="4152899" y="304800"/>
            <a:ext cx="7560130" cy="6096000"/>
          </a:xfrm>
        </p:spPr>
        <p:txBody>
          <a:bodyPr>
            <a:normAutofit/>
          </a:bodyPr>
          <a:lstStyle/>
          <a:p>
            <a:pPr marL="0" indent="0">
              <a:buNone/>
            </a:pPr>
            <a:r>
              <a:rPr lang="ja-JP" altLang="en-US" sz="1100" dirty="0"/>
              <a:t>●</a:t>
            </a:r>
            <a:r>
              <a:rPr kumimoji="1" lang="ja-JP" altLang="en-US" sz="1100" dirty="0"/>
              <a:t>支出と収入のボタンは</a:t>
            </a:r>
            <a:r>
              <a:rPr lang="ja-JP" altLang="en-US" sz="1100" dirty="0"/>
              <a:t>押した方の色がこのグレーで押されてない方はバックのブルーと同じになるようにする。</a:t>
            </a:r>
            <a:endParaRPr lang="en-US" altLang="ja-JP" sz="1100" dirty="0"/>
          </a:p>
          <a:p>
            <a:pPr marL="0" indent="0">
              <a:buNone/>
            </a:pPr>
            <a:r>
              <a:rPr kumimoji="1" lang="ja-JP" altLang="en-US" sz="1100" dirty="0"/>
              <a:t>●メモはちょっとした事が書ける程度でよい</a:t>
            </a:r>
            <a:endParaRPr kumimoji="1" lang="en-US" altLang="ja-JP" sz="1100" dirty="0"/>
          </a:p>
          <a:p>
            <a:pPr marL="0" indent="0">
              <a:buNone/>
            </a:pPr>
            <a:endParaRPr kumimoji="1" lang="en-US" altLang="ja-JP" sz="1100" dirty="0"/>
          </a:p>
          <a:p>
            <a:pPr marL="0" indent="0">
              <a:buNone/>
            </a:pPr>
            <a:r>
              <a:rPr lang="ja-JP" altLang="en-US" sz="1100" dirty="0"/>
              <a:t>カテゴリー</a:t>
            </a:r>
            <a:endParaRPr lang="en-US" altLang="ja-JP" sz="1100" dirty="0"/>
          </a:p>
          <a:p>
            <a:r>
              <a:rPr lang="ja-JP" altLang="en-US" sz="1100" dirty="0"/>
              <a:t>給与アイコン　　　　　　　　</a:t>
            </a:r>
            <a:r>
              <a:rPr lang="it-IT" altLang="ja-JP" sz="1100" dirty="0"/>
              <a:t>&lt;i class="fa-solid fa-yen-sign"&gt;&lt;/i&gt;</a:t>
            </a:r>
            <a:endParaRPr lang="en-US" altLang="ja-JP" sz="1100" dirty="0"/>
          </a:p>
          <a:p>
            <a:r>
              <a:rPr lang="ja-JP" altLang="en-US" sz="1100" dirty="0"/>
              <a:t>おこづかい</a:t>
            </a:r>
            <a:r>
              <a:rPr kumimoji="1" lang="ja-JP" altLang="en-US" sz="1100" dirty="0"/>
              <a:t>アイコン　　　　　</a:t>
            </a:r>
            <a:r>
              <a:rPr kumimoji="1" lang="it-IT" altLang="ja-JP" sz="1100" dirty="0"/>
              <a:t>&lt;i class="fa-solid fa-piggy-bank"&gt;&lt;/i&gt;</a:t>
            </a:r>
            <a:endParaRPr kumimoji="1" lang="sv-SE" altLang="ja-JP" sz="1100" dirty="0"/>
          </a:p>
          <a:p>
            <a:r>
              <a:rPr lang="ja-JP" altLang="en-US" sz="1100" dirty="0"/>
              <a:t>賞与アイコン　　　　　　　　</a:t>
            </a:r>
            <a:r>
              <a:rPr lang="it-IT" altLang="ja-JP" sz="1100" dirty="0"/>
              <a:t>&lt;i class="fa-solid fa-gift"&gt;&lt;/i&gt;</a:t>
            </a:r>
          </a:p>
          <a:p>
            <a:r>
              <a:rPr lang="ja-JP" altLang="en-US" sz="1100" dirty="0"/>
              <a:t>副業アイコン　　　　　　　　</a:t>
            </a:r>
            <a:r>
              <a:rPr lang="it-IT" altLang="ja-JP" sz="1100" dirty="0"/>
              <a:t>&lt;i class="fa-solid fa-coins"&gt;&lt;/i&gt;</a:t>
            </a:r>
            <a:endParaRPr lang="en-US" altLang="ja-JP" sz="1100" dirty="0"/>
          </a:p>
          <a:p>
            <a:r>
              <a:rPr lang="ja-JP" altLang="en-US" sz="1100" dirty="0"/>
              <a:t>投資アイコン　　　　　　　　</a:t>
            </a:r>
            <a:r>
              <a:rPr lang="it-IT" altLang="ja-JP" sz="1100" dirty="0"/>
              <a:t>&lt;i class="fa-solid fa-sack-dollar"&gt;&lt;/i&gt;</a:t>
            </a:r>
            <a:endParaRPr lang="en-US" altLang="ja-JP" sz="1100" dirty="0"/>
          </a:p>
          <a:p>
            <a:r>
              <a:rPr lang="ja-JP" altLang="en-US" sz="1100" dirty="0"/>
              <a:t>臨時収入アイコン　　　　　　</a:t>
            </a:r>
            <a:r>
              <a:rPr lang="en-US" altLang="ja-JP" sz="1100" dirty="0"/>
              <a:t>&lt;</a:t>
            </a:r>
            <a:r>
              <a:rPr lang="en-US" altLang="ja-JP" sz="1100" dirty="0" err="1"/>
              <a:t>i</a:t>
            </a:r>
            <a:r>
              <a:rPr lang="en-US" altLang="ja-JP" sz="1100" dirty="0"/>
              <a:t> class="fa-solid fa-hand-holding-dollar"&gt;&lt;/</a:t>
            </a:r>
            <a:r>
              <a:rPr lang="en-US" altLang="ja-JP" sz="1100" dirty="0" err="1"/>
              <a:t>i</a:t>
            </a:r>
            <a:r>
              <a:rPr lang="en-US" altLang="ja-JP" sz="1100" dirty="0"/>
              <a:t>&gt;</a:t>
            </a:r>
          </a:p>
          <a:p>
            <a:pPr marL="0" indent="0">
              <a:buNone/>
            </a:pPr>
            <a:r>
              <a:rPr lang="ja-JP" altLang="en-US" sz="1100" dirty="0"/>
              <a:t>　　　　　　　　　　　　　　　　</a:t>
            </a:r>
            <a:r>
              <a:rPr lang="ja-JP" altLang="en-US" sz="900" dirty="0"/>
              <a:t>このアイコンは上記のドルマークしかなかったため手の上の＄を￥に変えてほしい</a:t>
            </a:r>
            <a:endParaRPr lang="en-US" altLang="ja-JP" sz="1100" dirty="0"/>
          </a:p>
          <a:p>
            <a:r>
              <a:rPr lang="ja-JP" altLang="en-US" sz="1100" dirty="0"/>
              <a:t>編集・追加はアイコンなしでそのまま</a:t>
            </a:r>
            <a:endParaRPr lang="en-US" altLang="ja-JP" sz="1100" dirty="0"/>
          </a:p>
          <a:p>
            <a:endParaRPr lang="en-US" altLang="ja-JP" sz="1100" dirty="0"/>
          </a:p>
          <a:p>
            <a:endParaRPr lang="en-US" altLang="ja-JP" sz="1100" dirty="0"/>
          </a:p>
          <a:p>
            <a:r>
              <a:rPr lang="ja-JP" altLang="en-US" sz="1100" dirty="0"/>
              <a:t>カテゴリーを選び、上の収入の欄に金額を記入し支収入を入力するを押すと記録される。　　　　　　</a:t>
            </a:r>
            <a:endParaRPr kumimoji="1" lang="en-US" altLang="ja-JP" sz="1100" dirty="0"/>
          </a:p>
          <a:p>
            <a:pPr marL="0" indent="0">
              <a:buNone/>
            </a:pPr>
            <a:endParaRPr lang="en-US" altLang="ja-JP" sz="1100" dirty="0"/>
          </a:p>
          <a:p>
            <a:endParaRPr lang="en-US" altLang="ja-JP" sz="1100" dirty="0"/>
          </a:p>
          <a:p>
            <a:r>
              <a:rPr lang="ja-JP" altLang="en-US" sz="1100" dirty="0"/>
              <a:t>入力アイコン</a:t>
            </a:r>
            <a:r>
              <a:rPr lang="it-IT" altLang="ja-JP" sz="1100" dirty="0"/>
              <a:t>&lt;i class="fa-solid fa-pencil"&gt;&lt;/i&gt;</a:t>
            </a:r>
          </a:p>
          <a:p>
            <a:r>
              <a:rPr lang="ja-JP" altLang="en-US" sz="1100" dirty="0"/>
              <a:t>日記アイコン</a:t>
            </a:r>
            <a:r>
              <a:rPr lang="en-US" altLang="ja-JP" sz="1100" dirty="0"/>
              <a:t>&lt;</a:t>
            </a:r>
            <a:r>
              <a:rPr lang="en-US" altLang="ja-JP" sz="1100" dirty="0" err="1"/>
              <a:t>i</a:t>
            </a:r>
            <a:r>
              <a:rPr lang="en-US" altLang="ja-JP" sz="1100" dirty="0"/>
              <a:t> class="fa-solid fa-book-open"&gt;&lt;/</a:t>
            </a:r>
            <a:r>
              <a:rPr lang="en-US" altLang="ja-JP" sz="1100" dirty="0" err="1"/>
              <a:t>i</a:t>
            </a:r>
            <a:r>
              <a:rPr lang="en-US" altLang="ja-JP" sz="1100" dirty="0"/>
              <a:t>&gt;</a:t>
            </a:r>
          </a:p>
          <a:p>
            <a:r>
              <a:rPr kumimoji="1" lang="ja-JP" altLang="en-US" sz="1100" dirty="0"/>
              <a:t>カレンダーアイコン</a:t>
            </a:r>
            <a:r>
              <a:rPr kumimoji="1" lang="it-IT" altLang="ja-JP" sz="1100" dirty="0"/>
              <a:t>&lt;i class="fa-solid fa-calendar-days"&gt;&lt;/i&gt;</a:t>
            </a:r>
            <a:endParaRPr kumimoji="1" lang="en-US" altLang="ja-JP" sz="1100" dirty="0"/>
          </a:p>
          <a:p>
            <a:r>
              <a:rPr lang="ja-JP" altLang="en-US" sz="1100" dirty="0"/>
              <a:t>グラフアイコン</a:t>
            </a:r>
            <a:r>
              <a:rPr lang="it-IT" altLang="ja-JP" sz="1100" dirty="0"/>
              <a:t>&lt;i class="fa-solid fa-chart-pie"&gt;&lt;/i&gt;</a:t>
            </a:r>
            <a:endParaRPr lang="en-US" altLang="ja-JP" sz="1100" dirty="0"/>
          </a:p>
          <a:p>
            <a:r>
              <a:rPr kumimoji="1" lang="ja-JP" altLang="en-US" sz="1100" dirty="0"/>
              <a:t>メニューアイコン</a:t>
            </a:r>
            <a:r>
              <a:rPr kumimoji="1" lang="it-IT" altLang="ja-JP" sz="1100" dirty="0"/>
              <a:t>&lt;i class="fa-solid fa-ellipsis"&gt;&lt;/i&gt;</a:t>
            </a:r>
            <a:endParaRPr kumimoji="1" lang="ja-JP" altLang="en-US" sz="1100" dirty="0"/>
          </a:p>
        </p:txBody>
      </p:sp>
      <p:pic>
        <p:nvPicPr>
          <p:cNvPr id="13" name="図 12">
            <a:extLst>
              <a:ext uri="{FF2B5EF4-FFF2-40B4-BE49-F238E27FC236}">
                <a16:creationId xmlns:a16="http://schemas.microsoft.com/office/drawing/2014/main" id="{7931A498-9427-3D63-3F0F-345BD6486742}"/>
              </a:ext>
            </a:extLst>
          </p:cNvPr>
          <p:cNvPicPr>
            <a:picLocks noChangeAspect="1"/>
          </p:cNvPicPr>
          <p:nvPr/>
        </p:nvPicPr>
        <p:blipFill>
          <a:blip r:embed="rId2"/>
          <a:stretch>
            <a:fillRect/>
          </a:stretch>
        </p:blipFill>
        <p:spPr>
          <a:xfrm>
            <a:off x="4077375" y="4939403"/>
            <a:ext cx="405018" cy="322442"/>
          </a:xfrm>
          <a:prstGeom prst="rect">
            <a:avLst/>
          </a:prstGeom>
        </p:spPr>
      </p:pic>
      <p:pic>
        <p:nvPicPr>
          <p:cNvPr id="14" name="図 13">
            <a:extLst>
              <a:ext uri="{FF2B5EF4-FFF2-40B4-BE49-F238E27FC236}">
                <a16:creationId xmlns:a16="http://schemas.microsoft.com/office/drawing/2014/main" id="{534BA3B2-B553-263F-2851-34E3BE9336A9}"/>
              </a:ext>
            </a:extLst>
          </p:cNvPr>
          <p:cNvPicPr>
            <a:picLocks noChangeAspect="1"/>
          </p:cNvPicPr>
          <p:nvPr/>
        </p:nvPicPr>
        <p:blipFill rotWithShape="1">
          <a:blip r:embed="rId2"/>
          <a:srcRect l="23803" t="2" r="12051" b="14844"/>
          <a:stretch/>
        </p:blipFill>
        <p:spPr>
          <a:xfrm>
            <a:off x="1556833" y="5691108"/>
            <a:ext cx="257130" cy="271753"/>
          </a:xfrm>
          <a:prstGeom prst="rect">
            <a:avLst/>
          </a:prstGeom>
        </p:spPr>
      </p:pic>
      <p:pic>
        <p:nvPicPr>
          <p:cNvPr id="16" name="図 15">
            <a:extLst>
              <a:ext uri="{FF2B5EF4-FFF2-40B4-BE49-F238E27FC236}">
                <a16:creationId xmlns:a16="http://schemas.microsoft.com/office/drawing/2014/main" id="{3426C130-C8EB-CE20-35E5-06F324F26121}"/>
              </a:ext>
            </a:extLst>
          </p:cNvPr>
          <p:cNvPicPr>
            <a:picLocks noChangeAspect="1"/>
          </p:cNvPicPr>
          <p:nvPr/>
        </p:nvPicPr>
        <p:blipFill>
          <a:blip r:embed="rId3"/>
          <a:stretch>
            <a:fillRect/>
          </a:stretch>
        </p:blipFill>
        <p:spPr>
          <a:xfrm>
            <a:off x="4114998" y="5250754"/>
            <a:ext cx="323850" cy="249634"/>
          </a:xfrm>
          <a:prstGeom prst="rect">
            <a:avLst/>
          </a:prstGeom>
        </p:spPr>
      </p:pic>
      <p:pic>
        <p:nvPicPr>
          <p:cNvPr id="17" name="図 16">
            <a:extLst>
              <a:ext uri="{FF2B5EF4-FFF2-40B4-BE49-F238E27FC236}">
                <a16:creationId xmlns:a16="http://schemas.microsoft.com/office/drawing/2014/main" id="{CF2D7A67-F43F-2727-F330-D91DA1E41003}"/>
              </a:ext>
            </a:extLst>
          </p:cNvPr>
          <p:cNvPicPr>
            <a:picLocks noChangeAspect="1"/>
          </p:cNvPicPr>
          <p:nvPr/>
        </p:nvPicPr>
        <p:blipFill>
          <a:blip r:embed="rId3"/>
          <a:stretch>
            <a:fillRect/>
          </a:stretch>
        </p:blipFill>
        <p:spPr>
          <a:xfrm>
            <a:off x="2040627" y="5717397"/>
            <a:ext cx="284334" cy="219174"/>
          </a:xfrm>
          <a:prstGeom prst="rect">
            <a:avLst/>
          </a:prstGeom>
        </p:spPr>
      </p:pic>
      <p:pic>
        <p:nvPicPr>
          <p:cNvPr id="19" name="図 18">
            <a:extLst>
              <a:ext uri="{FF2B5EF4-FFF2-40B4-BE49-F238E27FC236}">
                <a16:creationId xmlns:a16="http://schemas.microsoft.com/office/drawing/2014/main" id="{DFCDCDD3-1D4F-C8B1-21A1-16D682F76A44}"/>
              </a:ext>
            </a:extLst>
          </p:cNvPr>
          <p:cNvPicPr>
            <a:picLocks noChangeAspect="1"/>
          </p:cNvPicPr>
          <p:nvPr/>
        </p:nvPicPr>
        <p:blipFill>
          <a:blip r:embed="rId4"/>
          <a:stretch>
            <a:fillRect/>
          </a:stretch>
        </p:blipFill>
        <p:spPr>
          <a:xfrm>
            <a:off x="4154674" y="5532877"/>
            <a:ext cx="266756" cy="262049"/>
          </a:xfrm>
          <a:prstGeom prst="rect">
            <a:avLst/>
          </a:prstGeom>
        </p:spPr>
      </p:pic>
      <p:pic>
        <p:nvPicPr>
          <p:cNvPr id="20" name="図 19">
            <a:extLst>
              <a:ext uri="{FF2B5EF4-FFF2-40B4-BE49-F238E27FC236}">
                <a16:creationId xmlns:a16="http://schemas.microsoft.com/office/drawing/2014/main" id="{47DA9716-97BE-0447-A304-5DE27136A49E}"/>
              </a:ext>
            </a:extLst>
          </p:cNvPr>
          <p:cNvPicPr>
            <a:picLocks noChangeAspect="1"/>
          </p:cNvPicPr>
          <p:nvPr/>
        </p:nvPicPr>
        <p:blipFill>
          <a:blip r:embed="rId4"/>
          <a:stretch>
            <a:fillRect/>
          </a:stretch>
        </p:blipFill>
        <p:spPr>
          <a:xfrm flipH="1">
            <a:off x="2491444" y="5724696"/>
            <a:ext cx="218276" cy="214424"/>
          </a:xfrm>
          <a:prstGeom prst="rect">
            <a:avLst/>
          </a:prstGeom>
        </p:spPr>
      </p:pic>
      <p:pic>
        <p:nvPicPr>
          <p:cNvPr id="22" name="図 21">
            <a:extLst>
              <a:ext uri="{FF2B5EF4-FFF2-40B4-BE49-F238E27FC236}">
                <a16:creationId xmlns:a16="http://schemas.microsoft.com/office/drawing/2014/main" id="{1DFA30FE-4212-AF55-D668-30F530DF72A1}"/>
              </a:ext>
            </a:extLst>
          </p:cNvPr>
          <p:cNvPicPr>
            <a:picLocks noChangeAspect="1"/>
          </p:cNvPicPr>
          <p:nvPr/>
        </p:nvPicPr>
        <p:blipFill>
          <a:blip r:embed="rId5"/>
          <a:stretch>
            <a:fillRect/>
          </a:stretch>
        </p:blipFill>
        <p:spPr>
          <a:xfrm>
            <a:off x="2876203" y="5717487"/>
            <a:ext cx="311749" cy="271575"/>
          </a:xfrm>
          <a:prstGeom prst="rect">
            <a:avLst/>
          </a:prstGeom>
        </p:spPr>
      </p:pic>
      <p:pic>
        <p:nvPicPr>
          <p:cNvPr id="23" name="図 22">
            <a:extLst>
              <a:ext uri="{FF2B5EF4-FFF2-40B4-BE49-F238E27FC236}">
                <a16:creationId xmlns:a16="http://schemas.microsoft.com/office/drawing/2014/main" id="{B39CE8BB-D469-2F37-C39D-DADF987041C1}"/>
              </a:ext>
            </a:extLst>
          </p:cNvPr>
          <p:cNvPicPr>
            <a:picLocks noChangeAspect="1"/>
          </p:cNvPicPr>
          <p:nvPr/>
        </p:nvPicPr>
        <p:blipFill>
          <a:blip r:embed="rId5"/>
          <a:stretch>
            <a:fillRect/>
          </a:stretch>
        </p:blipFill>
        <p:spPr>
          <a:xfrm>
            <a:off x="4112087" y="5827147"/>
            <a:ext cx="311749" cy="271575"/>
          </a:xfrm>
          <a:prstGeom prst="rect">
            <a:avLst/>
          </a:prstGeom>
        </p:spPr>
      </p:pic>
      <p:pic>
        <p:nvPicPr>
          <p:cNvPr id="25" name="図 24">
            <a:extLst>
              <a:ext uri="{FF2B5EF4-FFF2-40B4-BE49-F238E27FC236}">
                <a16:creationId xmlns:a16="http://schemas.microsoft.com/office/drawing/2014/main" id="{3D55E9B0-8288-0BB1-3560-76D0650B9E13}"/>
              </a:ext>
            </a:extLst>
          </p:cNvPr>
          <p:cNvPicPr>
            <a:picLocks noChangeAspect="1"/>
          </p:cNvPicPr>
          <p:nvPr/>
        </p:nvPicPr>
        <p:blipFill>
          <a:blip r:embed="rId6"/>
          <a:stretch>
            <a:fillRect/>
          </a:stretch>
        </p:blipFill>
        <p:spPr>
          <a:xfrm>
            <a:off x="4018483" y="6137298"/>
            <a:ext cx="443012" cy="148662"/>
          </a:xfrm>
          <a:prstGeom prst="rect">
            <a:avLst/>
          </a:prstGeom>
        </p:spPr>
      </p:pic>
      <p:pic>
        <p:nvPicPr>
          <p:cNvPr id="26" name="図 25">
            <a:extLst>
              <a:ext uri="{FF2B5EF4-FFF2-40B4-BE49-F238E27FC236}">
                <a16:creationId xmlns:a16="http://schemas.microsoft.com/office/drawing/2014/main" id="{9462EFE3-6CAF-C99C-D387-768246386E62}"/>
              </a:ext>
            </a:extLst>
          </p:cNvPr>
          <p:cNvPicPr>
            <a:picLocks noChangeAspect="1"/>
          </p:cNvPicPr>
          <p:nvPr/>
        </p:nvPicPr>
        <p:blipFill>
          <a:blip r:embed="rId6"/>
          <a:stretch>
            <a:fillRect/>
          </a:stretch>
        </p:blipFill>
        <p:spPr>
          <a:xfrm>
            <a:off x="3354435" y="5778943"/>
            <a:ext cx="311749" cy="104614"/>
          </a:xfrm>
          <a:prstGeom prst="rect">
            <a:avLst/>
          </a:prstGeom>
        </p:spPr>
      </p:pic>
      <p:sp>
        <p:nvSpPr>
          <p:cNvPr id="40" name="フローチャート: 代替処理 39">
            <a:extLst>
              <a:ext uri="{FF2B5EF4-FFF2-40B4-BE49-F238E27FC236}">
                <a16:creationId xmlns:a16="http://schemas.microsoft.com/office/drawing/2014/main" id="{3CE25A28-BB3F-FB11-5367-1AA1AE81C194}"/>
              </a:ext>
            </a:extLst>
          </p:cNvPr>
          <p:cNvSpPr/>
          <p:nvPr/>
        </p:nvSpPr>
        <p:spPr>
          <a:xfrm>
            <a:off x="1777002" y="1201885"/>
            <a:ext cx="1502628" cy="271575"/>
          </a:xfrm>
          <a:prstGeom prst="flowChartAlternateProcess">
            <a:avLst/>
          </a:prstGeom>
          <a:solidFill>
            <a:srgbClr val="B3A7A7"/>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ja-JP" altLang="en-US" sz="1200" dirty="0"/>
          </a:p>
        </p:txBody>
      </p:sp>
      <p:sp>
        <p:nvSpPr>
          <p:cNvPr id="42" name="テキスト ボックス 41">
            <a:extLst>
              <a:ext uri="{FF2B5EF4-FFF2-40B4-BE49-F238E27FC236}">
                <a16:creationId xmlns:a16="http://schemas.microsoft.com/office/drawing/2014/main" id="{86278F6A-00DB-C883-7360-C0D20259D969}"/>
              </a:ext>
            </a:extLst>
          </p:cNvPr>
          <p:cNvSpPr txBox="1"/>
          <p:nvPr/>
        </p:nvSpPr>
        <p:spPr>
          <a:xfrm flipH="1">
            <a:off x="2659431" y="1211850"/>
            <a:ext cx="489264" cy="261610"/>
          </a:xfrm>
          <a:prstGeom prst="rect">
            <a:avLst/>
          </a:prstGeom>
          <a:noFill/>
        </p:spPr>
        <p:txBody>
          <a:bodyPr wrap="square" rtlCol="0">
            <a:spAutoFit/>
          </a:bodyPr>
          <a:lstStyle/>
          <a:p>
            <a:r>
              <a:rPr kumimoji="1" lang="ja-JP" altLang="en-US" sz="1050" dirty="0">
                <a:solidFill>
                  <a:schemeClr val="bg1"/>
                </a:solidFill>
                <a:latin typeface="HGP創英角ｺﾞｼｯｸUB" panose="020B0900000000000000" pitchFamily="34" charset="-128"/>
                <a:ea typeface="HGP創英角ｺﾞｼｯｸUB" panose="020B0900000000000000" pitchFamily="34" charset="-128"/>
              </a:rPr>
              <a:t>収入</a:t>
            </a:r>
          </a:p>
        </p:txBody>
      </p:sp>
      <p:cxnSp>
        <p:nvCxnSpPr>
          <p:cNvPr id="43" name="直線コネクタ 42">
            <a:extLst>
              <a:ext uri="{FF2B5EF4-FFF2-40B4-BE49-F238E27FC236}">
                <a16:creationId xmlns:a16="http://schemas.microsoft.com/office/drawing/2014/main" id="{228EBC95-03B7-B6BD-1087-F8344EC7F1FA}"/>
              </a:ext>
            </a:extLst>
          </p:cNvPr>
          <p:cNvCxnSpPr>
            <a:cxnSpLocks/>
            <a:stCxn id="40" idx="0"/>
            <a:endCxn id="40" idx="2"/>
          </p:cNvCxnSpPr>
          <p:nvPr/>
        </p:nvCxnSpPr>
        <p:spPr>
          <a:xfrm>
            <a:off x="2528316" y="1201885"/>
            <a:ext cx="0" cy="271575"/>
          </a:xfrm>
          <a:prstGeom prst="line">
            <a:avLst/>
          </a:prstGeom>
        </p:spPr>
        <p:style>
          <a:lnRef idx="1">
            <a:schemeClr val="dk1"/>
          </a:lnRef>
          <a:fillRef idx="0">
            <a:schemeClr val="dk1"/>
          </a:fillRef>
          <a:effectRef idx="0">
            <a:schemeClr val="dk1"/>
          </a:effectRef>
          <a:fontRef idx="minor">
            <a:schemeClr val="tx1"/>
          </a:fontRef>
        </p:style>
      </p:cxnSp>
      <p:sp>
        <p:nvSpPr>
          <p:cNvPr id="47" name="フローチャート: 端子 46">
            <a:extLst>
              <a:ext uri="{FF2B5EF4-FFF2-40B4-BE49-F238E27FC236}">
                <a16:creationId xmlns:a16="http://schemas.microsoft.com/office/drawing/2014/main" id="{3236C686-F86D-D9DF-2F18-7DD83295FD87}"/>
              </a:ext>
            </a:extLst>
          </p:cNvPr>
          <p:cNvSpPr/>
          <p:nvPr/>
        </p:nvSpPr>
        <p:spPr>
          <a:xfrm>
            <a:off x="2134769" y="938554"/>
            <a:ext cx="489264" cy="130302"/>
          </a:xfrm>
          <a:prstGeom prst="flowChartTermina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8" name="フローチャート: 結合子 47">
            <a:extLst>
              <a:ext uri="{FF2B5EF4-FFF2-40B4-BE49-F238E27FC236}">
                <a16:creationId xmlns:a16="http://schemas.microsoft.com/office/drawing/2014/main" id="{CF336425-EE63-D7BA-C5A7-FF102FC9C996}"/>
              </a:ext>
            </a:extLst>
          </p:cNvPr>
          <p:cNvSpPr/>
          <p:nvPr/>
        </p:nvSpPr>
        <p:spPr>
          <a:xfrm>
            <a:off x="2659431" y="938554"/>
            <a:ext cx="130302" cy="130302"/>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3546610E-8BBD-E43B-F8BE-363D69608F77}"/>
              </a:ext>
            </a:extLst>
          </p:cNvPr>
          <p:cNvSpPr txBox="1"/>
          <p:nvPr/>
        </p:nvSpPr>
        <p:spPr>
          <a:xfrm>
            <a:off x="1336483" y="1641245"/>
            <a:ext cx="2411132" cy="253916"/>
          </a:xfrm>
          <a:prstGeom prst="rect">
            <a:avLst/>
          </a:prstGeom>
          <a:noFill/>
        </p:spPr>
        <p:txBody>
          <a:bodyPr wrap="square" rtlCol="0">
            <a:spAutoFit/>
          </a:bodyPr>
          <a:lstStyle/>
          <a:p>
            <a:r>
              <a:rPr kumimoji="1" lang="ja-JP" altLang="en-US" sz="1050" dirty="0"/>
              <a:t>　</a:t>
            </a:r>
            <a:r>
              <a:rPr kumimoji="1" lang="ja-JP" altLang="en-US" sz="1050" dirty="0">
                <a:solidFill>
                  <a:schemeClr val="accent3">
                    <a:lumMod val="50000"/>
                  </a:schemeClr>
                </a:solidFill>
                <a:latin typeface="HGP創英角ｺﾞｼｯｸUB" panose="020B0900000000000000" pitchFamily="34" charset="-128"/>
                <a:ea typeface="HGP創英角ｺﾞｼｯｸUB" panose="020B0900000000000000" pitchFamily="34" charset="-128"/>
              </a:rPr>
              <a:t>日付　＜</a:t>
            </a:r>
            <a:r>
              <a:rPr kumimoji="1" lang="en-US" altLang="ja-JP" sz="1050" dirty="0">
                <a:solidFill>
                  <a:schemeClr val="accent3">
                    <a:lumMod val="50000"/>
                  </a:schemeClr>
                </a:solidFill>
                <a:latin typeface="HGP創英角ｺﾞｼｯｸUB" panose="020B0900000000000000" pitchFamily="34" charset="-128"/>
                <a:ea typeface="HGP創英角ｺﾞｼｯｸUB" panose="020B0900000000000000" pitchFamily="34" charset="-128"/>
              </a:rPr>
              <a:t>2024</a:t>
            </a:r>
            <a:r>
              <a:rPr kumimoji="1" lang="ja-JP" altLang="en-US" sz="1050" dirty="0">
                <a:solidFill>
                  <a:schemeClr val="accent3">
                    <a:lumMod val="50000"/>
                  </a:schemeClr>
                </a:solidFill>
                <a:latin typeface="HGP創英角ｺﾞｼｯｸUB" panose="020B0900000000000000" pitchFamily="34" charset="-128"/>
                <a:ea typeface="HGP創英角ｺﾞｼｯｸUB" panose="020B0900000000000000" pitchFamily="34" charset="-128"/>
              </a:rPr>
              <a:t>年</a:t>
            </a:r>
            <a:r>
              <a:rPr kumimoji="1" lang="en-US" altLang="ja-JP" sz="1050" dirty="0">
                <a:solidFill>
                  <a:schemeClr val="accent3">
                    <a:lumMod val="50000"/>
                  </a:schemeClr>
                </a:solidFill>
                <a:latin typeface="HGP創英角ｺﾞｼｯｸUB" panose="020B0900000000000000" pitchFamily="34" charset="-128"/>
                <a:ea typeface="HGP創英角ｺﾞｼｯｸUB" panose="020B0900000000000000" pitchFamily="34" charset="-128"/>
              </a:rPr>
              <a:t>3</a:t>
            </a:r>
            <a:r>
              <a:rPr kumimoji="1" lang="ja-JP" altLang="en-US" sz="1050" dirty="0">
                <a:solidFill>
                  <a:schemeClr val="accent3">
                    <a:lumMod val="50000"/>
                  </a:schemeClr>
                </a:solidFill>
                <a:latin typeface="HGP創英角ｺﾞｼｯｸUB" panose="020B0900000000000000" pitchFamily="34" charset="-128"/>
                <a:ea typeface="HGP創英角ｺﾞｼｯｸUB" panose="020B0900000000000000" pitchFamily="34" charset="-128"/>
              </a:rPr>
              <a:t>月</a:t>
            </a:r>
            <a:r>
              <a:rPr kumimoji="1" lang="en-US" altLang="ja-JP" sz="1050" dirty="0">
                <a:solidFill>
                  <a:schemeClr val="accent3">
                    <a:lumMod val="50000"/>
                  </a:schemeClr>
                </a:solidFill>
                <a:latin typeface="HGP創英角ｺﾞｼｯｸUB" panose="020B0900000000000000" pitchFamily="34" charset="-128"/>
                <a:ea typeface="HGP創英角ｺﾞｼｯｸUB" panose="020B0900000000000000" pitchFamily="34" charset="-128"/>
              </a:rPr>
              <a:t>10</a:t>
            </a:r>
            <a:r>
              <a:rPr kumimoji="1" lang="ja-JP" altLang="en-US" sz="1050" dirty="0">
                <a:solidFill>
                  <a:schemeClr val="accent3">
                    <a:lumMod val="50000"/>
                  </a:schemeClr>
                </a:solidFill>
                <a:latin typeface="HGP創英角ｺﾞｼｯｸUB" panose="020B0900000000000000" pitchFamily="34" charset="-128"/>
                <a:ea typeface="HGP創英角ｺﾞｼｯｸUB" panose="020B0900000000000000" pitchFamily="34" charset="-128"/>
              </a:rPr>
              <a:t>日</a:t>
            </a:r>
            <a:r>
              <a:rPr kumimoji="1" lang="en-US" altLang="ja-JP" sz="1050" dirty="0">
                <a:solidFill>
                  <a:schemeClr val="accent3">
                    <a:lumMod val="50000"/>
                  </a:schemeClr>
                </a:solidFill>
                <a:latin typeface="HGP創英角ｺﾞｼｯｸUB" panose="020B0900000000000000" pitchFamily="34" charset="-128"/>
                <a:ea typeface="HGP創英角ｺﾞｼｯｸUB" panose="020B0900000000000000" pitchFamily="34" charset="-128"/>
              </a:rPr>
              <a:t>(</a:t>
            </a:r>
            <a:r>
              <a:rPr kumimoji="1" lang="ja-JP" altLang="en-US" sz="1050" dirty="0">
                <a:solidFill>
                  <a:schemeClr val="accent3">
                    <a:lumMod val="50000"/>
                  </a:schemeClr>
                </a:solidFill>
                <a:latin typeface="HGP創英角ｺﾞｼｯｸUB" panose="020B0900000000000000" pitchFamily="34" charset="-128"/>
                <a:ea typeface="HGP創英角ｺﾞｼｯｸUB" panose="020B0900000000000000" pitchFamily="34" charset="-128"/>
              </a:rPr>
              <a:t>日</a:t>
            </a:r>
            <a:r>
              <a:rPr kumimoji="1" lang="en-US" altLang="ja-JP" sz="1050" dirty="0">
                <a:solidFill>
                  <a:schemeClr val="accent3">
                    <a:lumMod val="50000"/>
                  </a:schemeClr>
                </a:solidFill>
                <a:latin typeface="HGP創英角ｺﾞｼｯｸUB" panose="020B0900000000000000" pitchFamily="34" charset="-128"/>
                <a:ea typeface="HGP創英角ｺﾞｼｯｸUB" panose="020B0900000000000000" pitchFamily="34" charset="-128"/>
              </a:rPr>
              <a:t>)</a:t>
            </a:r>
            <a:r>
              <a:rPr kumimoji="1" lang="ja-JP" altLang="en-US" sz="1050" dirty="0">
                <a:solidFill>
                  <a:schemeClr val="accent3">
                    <a:lumMod val="50000"/>
                  </a:schemeClr>
                </a:solidFill>
                <a:latin typeface="HGP創英角ｺﾞｼｯｸUB" panose="020B0900000000000000" pitchFamily="34" charset="-128"/>
                <a:ea typeface="HGP創英角ｺﾞｼｯｸUB" panose="020B0900000000000000" pitchFamily="34" charset="-128"/>
              </a:rPr>
              <a:t>＞</a:t>
            </a:r>
          </a:p>
        </p:txBody>
      </p:sp>
      <p:sp>
        <p:nvSpPr>
          <p:cNvPr id="50" name="テキスト ボックス 49">
            <a:extLst>
              <a:ext uri="{FF2B5EF4-FFF2-40B4-BE49-F238E27FC236}">
                <a16:creationId xmlns:a16="http://schemas.microsoft.com/office/drawing/2014/main" id="{38735BBD-3A24-BDCA-3614-18C32C4A1D73}"/>
              </a:ext>
            </a:extLst>
          </p:cNvPr>
          <p:cNvSpPr txBox="1"/>
          <p:nvPr/>
        </p:nvSpPr>
        <p:spPr>
          <a:xfrm>
            <a:off x="1336483" y="1886945"/>
            <a:ext cx="2411132" cy="253916"/>
          </a:xfrm>
          <a:prstGeom prst="rect">
            <a:avLst/>
          </a:prstGeom>
          <a:noFill/>
        </p:spPr>
        <p:txBody>
          <a:bodyPr wrap="square" rtlCol="0">
            <a:spAutoFit/>
          </a:bodyPr>
          <a:lstStyle/>
          <a:p>
            <a:r>
              <a:rPr kumimoji="1" lang="ja-JP" altLang="en-US" sz="1050" dirty="0"/>
              <a:t>　</a:t>
            </a:r>
            <a:r>
              <a:rPr kumimoji="1" lang="ja-JP" altLang="en-US" sz="1050" dirty="0">
                <a:solidFill>
                  <a:schemeClr val="accent3">
                    <a:lumMod val="50000"/>
                  </a:schemeClr>
                </a:solidFill>
                <a:latin typeface="HGP創英角ｺﾞｼｯｸUB" panose="020B0900000000000000" pitchFamily="34" charset="-128"/>
                <a:ea typeface="HGP創英角ｺﾞｼｯｸUB" panose="020B0900000000000000" pitchFamily="34" charset="-128"/>
              </a:rPr>
              <a:t>メモ</a:t>
            </a:r>
          </a:p>
        </p:txBody>
      </p:sp>
      <p:sp>
        <p:nvSpPr>
          <p:cNvPr id="51" name="テキスト ボックス 50">
            <a:extLst>
              <a:ext uri="{FF2B5EF4-FFF2-40B4-BE49-F238E27FC236}">
                <a16:creationId xmlns:a16="http://schemas.microsoft.com/office/drawing/2014/main" id="{57E5A021-6F0B-2E7B-058A-FD1886EAA5DB}"/>
              </a:ext>
            </a:extLst>
          </p:cNvPr>
          <p:cNvSpPr txBox="1"/>
          <p:nvPr/>
        </p:nvSpPr>
        <p:spPr>
          <a:xfrm>
            <a:off x="1336483" y="2132645"/>
            <a:ext cx="2411132" cy="253916"/>
          </a:xfrm>
          <a:prstGeom prst="rect">
            <a:avLst/>
          </a:prstGeom>
          <a:noFill/>
        </p:spPr>
        <p:txBody>
          <a:bodyPr wrap="square" rtlCol="0">
            <a:spAutoFit/>
          </a:bodyPr>
          <a:lstStyle/>
          <a:p>
            <a:r>
              <a:rPr kumimoji="1" lang="ja-JP" altLang="en-US" sz="1050" dirty="0"/>
              <a:t>　</a:t>
            </a:r>
            <a:r>
              <a:rPr kumimoji="1" lang="ja-JP" altLang="en-US" sz="1050" dirty="0">
                <a:solidFill>
                  <a:schemeClr val="accent3">
                    <a:lumMod val="50000"/>
                  </a:schemeClr>
                </a:solidFill>
                <a:latin typeface="HGP創英角ｺﾞｼｯｸUB" panose="020B0900000000000000" pitchFamily="34" charset="-128"/>
                <a:ea typeface="HGP創英角ｺﾞｼｯｸUB" panose="020B0900000000000000" pitchFamily="34" charset="-128"/>
              </a:rPr>
              <a:t>支出　　　　　　　　　　　　　　円</a:t>
            </a:r>
          </a:p>
        </p:txBody>
      </p:sp>
      <p:sp>
        <p:nvSpPr>
          <p:cNvPr id="52" name="フローチャート: 代替処理 51">
            <a:extLst>
              <a:ext uri="{FF2B5EF4-FFF2-40B4-BE49-F238E27FC236}">
                <a16:creationId xmlns:a16="http://schemas.microsoft.com/office/drawing/2014/main" id="{A1AFE356-1F7E-9902-1B20-04BB9D1D8F74}"/>
              </a:ext>
            </a:extLst>
          </p:cNvPr>
          <p:cNvSpPr/>
          <p:nvPr/>
        </p:nvSpPr>
        <p:spPr>
          <a:xfrm>
            <a:off x="1367334" y="2880184"/>
            <a:ext cx="730359" cy="455519"/>
          </a:xfrm>
          <a:prstGeom prst="flowChartAlternate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11</a:t>
            </a:r>
            <a:endParaRPr kumimoji="1" lang="ja-JP" altLang="en-US" dirty="0"/>
          </a:p>
        </p:txBody>
      </p:sp>
      <p:sp>
        <p:nvSpPr>
          <p:cNvPr id="53" name="テキスト ボックス 52">
            <a:extLst>
              <a:ext uri="{FF2B5EF4-FFF2-40B4-BE49-F238E27FC236}">
                <a16:creationId xmlns:a16="http://schemas.microsoft.com/office/drawing/2014/main" id="{D4AA63DC-F33D-DD4A-E07D-FFD38C15AE3F}"/>
              </a:ext>
            </a:extLst>
          </p:cNvPr>
          <p:cNvSpPr txBox="1"/>
          <p:nvPr/>
        </p:nvSpPr>
        <p:spPr>
          <a:xfrm>
            <a:off x="1255052" y="2598877"/>
            <a:ext cx="2411132" cy="253916"/>
          </a:xfrm>
          <a:prstGeom prst="rect">
            <a:avLst/>
          </a:prstGeom>
          <a:noFill/>
        </p:spPr>
        <p:txBody>
          <a:bodyPr wrap="square" rtlCol="0">
            <a:spAutoFit/>
          </a:bodyPr>
          <a:lstStyle/>
          <a:p>
            <a:r>
              <a:rPr lang="ja-JP" altLang="en-US" sz="1050" dirty="0">
                <a:solidFill>
                  <a:schemeClr val="accent3">
                    <a:lumMod val="50000"/>
                  </a:schemeClr>
                </a:solidFill>
                <a:latin typeface="HGP創英角ｺﾞｼｯｸUB" panose="020B0900000000000000" pitchFamily="34" charset="-128"/>
                <a:ea typeface="HGP創英角ｺﾞｼｯｸUB" panose="020B0900000000000000" pitchFamily="34" charset="-128"/>
              </a:rPr>
              <a:t>カテゴリー</a:t>
            </a:r>
            <a:endParaRPr kumimoji="1" lang="ja-JP" altLang="en-US" sz="1050" dirty="0">
              <a:solidFill>
                <a:schemeClr val="accent3">
                  <a:lumMod val="50000"/>
                </a:schemeClr>
              </a:solidFill>
              <a:latin typeface="HGP創英角ｺﾞｼｯｸUB" panose="020B0900000000000000" pitchFamily="34" charset="-128"/>
              <a:ea typeface="HGP創英角ｺﾞｼｯｸUB" panose="020B0900000000000000" pitchFamily="34" charset="-128"/>
            </a:endParaRPr>
          </a:p>
        </p:txBody>
      </p:sp>
      <p:cxnSp>
        <p:nvCxnSpPr>
          <p:cNvPr id="55" name="直線コネクタ 54">
            <a:extLst>
              <a:ext uri="{FF2B5EF4-FFF2-40B4-BE49-F238E27FC236}">
                <a16:creationId xmlns:a16="http://schemas.microsoft.com/office/drawing/2014/main" id="{A8F5E92F-CB60-89D3-B4B1-AEB505807121}"/>
              </a:ext>
            </a:extLst>
          </p:cNvPr>
          <p:cNvCxnSpPr>
            <a:cxnSpLocks/>
          </p:cNvCxnSpPr>
          <p:nvPr/>
        </p:nvCxnSpPr>
        <p:spPr>
          <a:xfrm>
            <a:off x="1255049" y="1886945"/>
            <a:ext cx="2574000" cy="0"/>
          </a:xfrm>
          <a:prstGeom prst="line">
            <a:avLst/>
          </a:prstGeom>
          <a:ln>
            <a:solidFill>
              <a:srgbClr val="B3A7A7"/>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785D9A01-EFBD-8AA5-9EF2-2907584A2DE5}"/>
              </a:ext>
            </a:extLst>
          </p:cNvPr>
          <p:cNvCxnSpPr>
            <a:cxnSpLocks/>
          </p:cNvCxnSpPr>
          <p:nvPr/>
        </p:nvCxnSpPr>
        <p:spPr>
          <a:xfrm flipV="1">
            <a:off x="1255049" y="2132645"/>
            <a:ext cx="2568828" cy="8216"/>
          </a:xfrm>
          <a:prstGeom prst="line">
            <a:avLst/>
          </a:prstGeom>
          <a:ln>
            <a:solidFill>
              <a:srgbClr val="B3A7A7"/>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5D841889-422C-B4EF-00D6-96E36DA3AD18}"/>
              </a:ext>
            </a:extLst>
          </p:cNvPr>
          <p:cNvCxnSpPr>
            <a:cxnSpLocks/>
          </p:cNvCxnSpPr>
          <p:nvPr/>
        </p:nvCxnSpPr>
        <p:spPr>
          <a:xfrm>
            <a:off x="1255049" y="2386561"/>
            <a:ext cx="2568828" cy="0"/>
          </a:xfrm>
          <a:prstGeom prst="line">
            <a:avLst/>
          </a:prstGeom>
          <a:ln>
            <a:solidFill>
              <a:srgbClr val="B3A7A7"/>
            </a:solidFill>
          </a:ln>
        </p:spPr>
        <p:style>
          <a:lnRef idx="1">
            <a:schemeClr val="accent1"/>
          </a:lnRef>
          <a:fillRef idx="0">
            <a:schemeClr val="accent1"/>
          </a:fillRef>
          <a:effectRef idx="0">
            <a:schemeClr val="accent1"/>
          </a:effectRef>
          <a:fontRef idx="minor">
            <a:schemeClr val="tx1"/>
          </a:fontRef>
        </p:style>
      </p:cxnSp>
      <p:sp>
        <p:nvSpPr>
          <p:cNvPr id="68" name="フローチャート: 代替処理 67">
            <a:extLst>
              <a:ext uri="{FF2B5EF4-FFF2-40B4-BE49-F238E27FC236}">
                <a16:creationId xmlns:a16="http://schemas.microsoft.com/office/drawing/2014/main" id="{5D42FFD0-1D8E-AE16-A678-64FC7A91BF65}"/>
              </a:ext>
            </a:extLst>
          </p:cNvPr>
          <p:cNvSpPr/>
          <p:nvPr/>
        </p:nvSpPr>
        <p:spPr>
          <a:xfrm>
            <a:off x="1367334" y="3391196"/>
            <a:ext cx="730359" cy="455519"/>
          </a:xfrm>
          <a:prstGeom prst="flowChartAlternate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フローチャート: 代替処理 68">
            <a:extLst>
              <a:ext uri="{FF2B5EF4-FFF2-40B4-BE49-F238E27FC236}">
                <a16:creationId xmlns:a16="http://schemas.microsoft.com/office/drawing/2014/main" id="{40E8EF12-7ACE-B3E4-7211-9C11135A7ABB}"/>
              </a:ext>
            </a:extLst>
          </p:cNvPr>
          <p:cNvSpPr/>
          <p:nvPr/>
        </p:nvSpPr>
        <p:spPr>
          <a:xfrm>
            <a:off x="1367334" y="3914333"/>
            <a:ext cx="730359" cy="455519"/>
          </a:xfrm>
          <a:prstGeom prst="flowChartAlternate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フローチャート: 代替処理 70">
            <a:extLst>
              <a:ext uri="{FF2B5EF4-FFF2-40B4-BE49-F238E27FC236}">
                <a16:creationId xmlns:a16="http://schemas.microsoft.com/office/drawing/2014/main" id="{D55B5CAA-6525-E4F5-92B7-05F61D7DD67A}"/>
              </a:ext>
            </a:extLst>
          </p:cNvPr>
          <p:cNvSpPr/>
          <p:nvPr/>
        </p:nvSpPr>
        <p:spPr>
          <a:xfrm>
            <a:off x="2182137" y="2877779"/>
            <a:ext cx="730359" cy="455519"/>
          </a:xfrm>
          <a:prstGeom prst="flowChartAlternate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フローチャート: 代替処理 71">
            <a:extLst>
              <a:ext uri="{FF2B5EF4-FFF2-40B4-BE49-F238E27FC236}">
                <a16:creationId xmlns:a16="http://schemas.microsoft.com/office/drawing/2014/main" id="{2D339D93-D036-4A61-8232-5A6183B13DE0}"/>
              </a:ext>
            </a:extLst>
          </p:cNvPr>
          <p:cNvSpPr/>
          <p:nvPr/>
        </p:nvSpPr>
        <p:spPr>
          <a:xfrm>
            <a:off x="3000830" y="2877779"/>
            <a:ext cx="730359" cy="455519"/>
          </a:xfrm>
          <a:prstGeom prst="flowChartAlternate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フローチャート: 代替処理 72">
            <a:extLst>
              <a:ext uri="{FF2B5EF4-FFF2-40B4-BE49-F238E27FC236}">
                <a16:creationId xmlns:a16="http://schemas.microsoft.com/office/drawing/2014/main" id="{5C288811-E9AF-A3E5-A880-1B925CBC55E2}"/>
              </a:ext>
            </a:extLst>
          </p:cNvPr>
          <p:cNvSpPr/>
          <p:nvPr/>
        </p:nvSpPr>
        <p:spPr>
          <a:xfrm>
            <a:off x="2172661" y="3399635"/>
            <a:ext cx="730359" cy="455519"/>
          </a:xfrm>
          <a:prstGeom prst="flowChartAlternate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フローチャート: 代替処理 73">
            <a:extLst>
              <a:ext uri="{FF2B5EF4-FFF2-40B4-BE49-F238E27FC236}">
                <a16:creationId xmlns:a16="http://schemas.microsoft.com/office/drawing/2014/main" id="{96B548C9-C4FA-1F37-2715-9F877879ACAD}"/>
              </a:ext>
            </a:extLst>
          </p:cNvPr>
          <p:cNvSpPr/>
          <p:nvPr/>
        </p:nvSpPr>
        <p:spPr>
          <a:xfrm>
            <a:off x="3000830" y="3390311"/>
            <a:ext cx="730359" cy="455519"/>
          </a:xfrm>
          <a:prstGeom prst="flowChartAlternate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テキスト ボックス 78">
            <a:extLst>
              <a:ext uri="{FF2B5EF4-FFF2-40B4-BE49-F238E27FC236}">
                <a16:creationId xmlns:a16="http://schemas.microsoft.com/office/drawing/2014/main" id="{2E861B01-6060-E9EC-8303-E5CCA6D3666A}"/>
              </a:ext>
            </a:extLst>
          </p:cNvPr>
          <p:cNvSpPr txBox="1"/>
          <p:nvPr/>
        </p:nvSpPr>
        <p:spPr>
          <a:xfrm>
            <a:off x="1541970" y="3094285"/>
            <a:ext cx="555846" cy="230832"/>
          </a:xfrm>
          <a:prstGeom prst="rect">
            <a:avLst/>
          </a:prstGeom>
          <a:noFill/>
        </p:spPr>
        <p:txBody>
          <a:bodyPr wrap="square" rtlCol="0">
            <a:spAutoFit/>
          </a:bodyPr>
          <a:lstStyle/>
          <a:p>
            <a:r>
              <a:rPr kumimoji="1" lang="ja-JP" altLang="en-US" sz="900" dirty="0">
                <a:solidFill>
                  <a:schemeClr val="accent3">
                    <a:lumMod val="50000"/>
                  </a:schemeClr>
                </a:solidFill>
                <a:latin typeface="HGP創英角ｺﾞｼｯｸUB" panose="020B0900000000000000" pitchFamily="34" charset="-128"/>
                <a:ea typeface="HGP創英角ｺﾞｼｯｸUB" panose="020B0900000000000000" pitchFamily="34" charset="-128"/>
              </a:rPr>
              <a:t>給与</a:t>
            </a:r>
          </a:p>
        </p:txBody>
      </p:sp>
      <p:sp>
        <p:nvSpPr>
          <p:cNvPr id="80" name="テキスト ボックス 79">
            <a:extLst>
              <a:ext uri="{FF2B5EF4-FFF2-40B4-BE49-F238E27FC236}">
                <a16:creationId xmlns:a16="http://schemas.microsoft.com/office/drawing/2014/main" id="{AB4CB5A4-B620-E255-53BB-F66E198945CF}"/>
              </a:ext>
            </a:extLst>
          </p:cNvPr>
          <p:cNvSpPr txBox="1"/>
          <p:nvPr/>
        </p:nvSpPr>
        <p:spPr>
          <a:xfrm>
            <a:off x="2240844" y="3102879"/>
            <a:ext cx="702058" cy="230832"/>
          </a:xfrm>
          <a:prstGeom prst="rect">
            <a:avLst/>
          </a:prstGeom>
          <a:noFill/>
        </p:spPr>
        <p:txBody>
          <a:bodyPr wrap="square" rtlCol="0">
            <a:spAutoFit/>
          </a:bodyPr>
          <a:lstStyle/>
          <a:p>
            <a:r>
              <a:rPr kumimoji="1" lang="ja-JP" altLang="en-US" sz="900" dirty="0">
                <a:solidFill>
                  <a:schemeClr val="accent3">
                    <a:lumMod val="50000"/>
                  </a:schemeClr>
                </a:solidFill>
                <a:latin typeface="HGP創英角ｺﾞｼｯｸUB" panose="020B0900000000000000" pitchFamily="34" charset="-128"/>
                <a:ea typeface="HGP創英角ｺﾞｼｯｸUB" panose="020B0900000000000000" pitchFamily="34" charset="-128"/>
              </a:rPr>
              <a:t>おこづかい</a:t>
            </a:r>
          </a:p>
        </p:txBody>
      </p:sp>
      <p:sp>
        <p:nvSpPr>
          <p:cNvPr id="81" name="テキスト ボックス 80">
            <a:extLst>
              <a:ext uri="{FF2B5EF4-FFF2-40B4-BE49-F238E27FC236}">
                <a16:creationId xmlns:a16="http://schemas.microsoft.com/office/drawing/2014/main" id="{DB362FD0-D28C-D658-3D60-D1BC416FBE8F}"/>
              </a:ext>
            </a:extLst>
          </p:cNvPr>
          <p:cNvSpPr txBox="1"/>
          <p:nvPr/>
        </p:nvSpPr>
        <p:spPr>
          <a:xfrm>
            <a:off x="3157213" y="3113621"/>
            <a:ext cx="555846" cy="230832"/>
          </a:xfrm>
          <a:prstGeom prst="rect">
            <a:avLst/>
          </a:prstGeom>
          <a:noFill/>
        </p:spPr>
        <p:txBody>
          <a:bodyPr wrap="square" rtlCol="0">
            <a:spAutoFit/>
          </a:bodyPr>
          <a:lstStyle/>
          <a:p>
            <a:r>
              <a:rPr lang="ja-JP" altLang="en-US" sz="900" dirty="0">
                <a:solidFill>
                  <a:schemeClr val="accent3">
                    <a:lumMod val="50000"/>
                  </a:schemeClr>
                </a:solidFill>
                <a:latin typeface="HGP創英角ｺﾞｼｯｸUB" panose="020B0900000000000000" pitchFamily="34" charset="-128"/>
                <a:ea typeface="HGP創英角ｺﾞｼｯｸUB" panose="020B0900000000000000" pitchFamily="34" charset="-128"/>
              </a:rPr>
              <a:t>賞与</a:t>
            </a:r>
            <a:endParaRPr kumimoji="1" lang="ja-JP" altLang="en-US" sz="900" dirty="0">
              <a:solidFill>
                <a:schemeClr val="accent3">
                  <a:lumMod val="50000"/>
                </a:schemeClr>
              </a:solidFill>
              <a:latin typeface="HGP創英角ｺﾞｼｯｸUB" panose="020B0900000000000000" pitchFamily="34" charset="-128"/>
              <a:ea typeface="HGP創英角ｺﾞｼｯｸUB" panose="020B0900000000000000" pitchFamily="34" charset="-128"/>
            </a:endParaRPr>
          </a:p>
        </p:txBody>
      </p:sp>
      <p:sp>
        <p:nvSpPr>
          <p:cNvPr id="82" name="テキスト ボックス 81">
            <a:extLst>
              <a:ext uri="{FF2B5EF4-FFF2-40B4-BE49-F238E27FC236}">
                <a16:creationId xmlns:a16="http://schemas.microsoft.com/office/drawing/2014/main" id="{4756BF04-0675-7DA5-6F0F-CE515E877EF9}"/>
              </a:ext>
            </a:extLst>
          </p:cNvPr>
          <p:cNvSpPr txBox="1"/>
          <p:nvPr/>
        </p:nvSpPr>
        <p:spPr>
          <a:xfrm>
            <a:off x="1548124" y="3632025"/>
            <a:ext cx="555846" cy="230832"/>
          </a:xfrm>
          <a:prstGeom prst="rect">
            <a:avLst/>
          </a:prstGeom>
          <a:noFill/>
        </p:spPr>
        <p:txBody>
          <a:bodyPr wrap="square" rtlCol="0">
            <a:spAutoFit/>
          </a:bodyPr>
          <a:lstStyle/>
          <a:p>
            <a:r>
              <a:rPr kumimoji="1" lang="ja-JP" altLang="en-US" sz="900" dirty="0">
                <a:solidFill>
                  <a:schemeClr val="accent3">
                    <a:lumMod val="50000"/>
                  </a:schemeClr>
                </a:solidFill>
                <a:latin typeface="HGP創英角ｺﾞｼｯｸUB" panose="020B0900000000000000" pitchFamily="34" charset="-128"/>
                <a:ea typeface="HGP創英角ｺﾞｼｯｸUB" panose="020B0900000000000000" pitchFamily="34" charset="-128"/>
              </a:rPr>
              <a:t>副業</a:t>
            </a:r>
            <a:endParaRPr kumimoji="1" lang="en-US" altLang="ja-JP" sz="900" dirty="0">
              <a:solidFill>
                <a:schemeClr val="accent3">
                  <a:lumMod val="50000"/>
                </a:schemeClr>
              </a:solidFill>
              <a:latin typeface="HGP創英角ｺﾞｼｯｸUB" panose="020B0900000000000000" pitchFamily="34" charset="-128"/>
              <a:ea typeface="HGP創英角ｺﾞｼｯｸUB" panose="020B0900000000000000" pitchFamily="34" charset="-128"/>
            </a:endParaRPr>
          </a:p>
        </p:txBody>
      </p:sp>
      <p:sp>
        <p:nvSpPr>
          <p:cNvPr id="83" name="テキスト ボックス 82">
            <a:extLst>
              <a:ext uri="{FF2B5EF4-FFF2-40B4-BE49-F238E27FC236}">
                <a16:creationId xmlns:a16="http://schemas.microsoft.com/office/drawing/2014/main" id="{E8434366-9578-C006-EF2C-34E744F81DC1}"/>
              </a:ext>
            </a:extLst>
          </p:cNvPr>
          <p:cNvSpPr txBox="1"/>
          <p:nvPr/>
        </p:nvSpPr>
        <p:spPr>
          <a:xfrm>
            <a:off x="2344148" y="3627394"/>
            <a:ext cx="555846" cy="230832"/>
          </a:xfrm>
          <a:prstGeom prst="rect">
            <a:avLst/>
          </a:prstGeom>
          <a:noFill/>
        </p:spPr>
        <p:txBody>
          <a:bodyPr wrap="square" rtlCol="0">
            <a:spAutoFit/>
          </a:bodyPr>
          <a:lstStyle/>
          <a:p>
            <a:r>
              <a:rPr kumimoji="1" lang="ja-JP" altLang="en-US" sz="900" dirty="0">
                <a:solidFill>
                  <a:schemeClr val="accent3">
                    <a:lumMod val="50000"/>
                  </a:schemeClr>
                </a:solidFill>
                <a:latin typeface="HGP創英角ｺﾞｼｯｸUB" panose="020B0900000000000000" pitchFamily="34" charset="-128"/>
                <a:ea typeface="HGP創英角ｺﾞｼｯｸUB" panose="020B0900000000000000" pitchFamily="34" charset="-128"/>
              </a:rPr>
              <a:t>投資</a:t>
            </a:r>
          </a:p>
        </p:txBody>
      </p:sp>
      <p:sp>
        <p:nvSpPr>
          <p:cNvPr id="84" name="テキスト ボックス 83">
            <a:extLst>
              <a:ext uri="{FF2B5EF4-FFF2-40B4-BE49-F238E27FC236}">
                <a16:creationId xmlns:a16="http://schemas.microsoft.com/office/drawing/2014/main" id="{A6C435D5-F06A-9209-C92A-B6096DC3190F}"/>
              </a:ext>
            </a:extLst>
          </p:cNvPr>
          <p:cNvSpPr txBox="1"/>
          <p:nvPr/>
        </p:nvSpPr>
        <p:spPr>
          <a:xfrm>
            <a:off x="3086597" y="3617156"/>
            <a:ext cx="756877" cy="230832"/>
          </a:xfrm>
          <a:prstGeom prst="rect">
            <a:avLst/>
          </a:prstGeom>
          <a:noFill/>
        </p:spPr>
        <p:txBody>
          <a:bodyPr wrap="square" rtlCol="0">
            <a:spAutoFit/>
          </a:bodyPr>
          <a:lstStyle/>
          <a:p>
            <a:r>
              <a:rPr kumimoji="1" lang="ja-JP" altLang="en-US" sz="900" dirty="0">
                <a:solidFill>
                  <a:schemeClr val="accent3">
                    <a:lumMod val="50000"/>
                  </a:schemeClr>
                </a:solidFill>
                <a:latin typeface="HGP創英角ｺﾞｼｯｸUB" panose="020B0900000000000000" pitchFamily="34" charset="-128"/>
                <a:ea typeface="HGP創英角ｺﾞｼｯｸUB" panose="020B0900000000000000" pitchFamily="34" charset="-128"/>
              </a:rPr>
              <a:t>臨時収入</a:t>
            </a:r>
          </a:p>
        </p:txBody>
      </p:sp>
      <p:sp>
        <p:nvSpPr>
          <p:cNvPr id="90" name="テキスト ボックス 89">
            <a:extLst>
              <a:ext uri="{FF2B5EF4-FFF2-40B4-BE49-F238E27FC236}">
                <a16:creationId xmlns:a16="http://schemas.microsoft.com/office/drawing/2014/main" id="{7D358367-88C2-414E-7680-2E384CB3DFF9}"/>
              </a:ext>
            </a:extLst>
          </p:cNvPr>
          <p:cNvSpPr txBox="1"/>
          <p:nvPr/>
        </p:nvSpPr>
        <p:spPr>
          <a:xfrm>
            <a:off x="1389340" y="4021838"/>
            <a:ext cx="894455" cy="230832"/>
          </a:xfrm>
          <a:prstGeom prst="rect">
            <a:avLst/>
          </a:prstGeom>
          <a:noFill/>
        </p:spPr>
        <p:txBody>
          <a:bodyPr wrap="square" rtlCol="0">
            <a:spAutoFit/>
          </a:bodyPr>
          <a:lstStyle/>
          <a:p>
            <a:r>
              <a:rPr lang="ja-JP" altLang="en-US" sz="900" dirty="0">
                <a:solidFill>
                  <a:schemeClr val="accent3">
                    <a:lumMod val="50000"/>
                  </a:schemeClr>
                </a:solidFill>
                <a:latin typeface="HGP創英角ｺﾞｼｯｸUB" panose="020B0900000000000000" pitchFamily="34" charset="-128"/>
                <a:ea typeface="HGP創英角ｺﾞｼｯｸUB" panose="020B0900000000000000" pitchFamily="34" charset="-128"/>
              </a:rPr>
              <a:t>編集・追加</a:t>
            </a:r>
            <a:endParaRPr kumimoji="1" lang="ja-JP" altLang="en-US" sz="900" dirty="0">
              <a:solidFill>
                <a:schemeClr val="accent3">
                  <a:lumMod val="50000"/>
                </a:schemeClr>
              </a:solidFill>
              <a:latin typeface="HGP創英角ｺﾞｼｯｸUB" panose="020B0900000000000000" pitchFamily="34" charset="-128"/>
              <a:ea typeface="HGP創英角ｺﾞｼｯｸUB" panose="020B0900000000000000" pitchFamily="34" charset="-128"/>
            </a:endParaRPr>
          </a:p>
        </p:txBody>
      </p:sp>
      <p:sp>
        <p:nvSpPr>
          <p:cNvPr id="91" name="フローチャート: 端子 90">
            <a:extLst>
              <a:ext uri="{FF2B5EF4-FFF2-40B4-BE49-F238E27FC236}">
                <a16:creationId xmlns:a16="http://schemas.microsoft.com/office/drawing/2014/main" id="{B11BC61C-C92B-DEA4-A316-989D71D0822A}"/>
              </a:ext>
            </a:extLst>
          </p:cNvPr>
          <p:cNvSpPr/>
          <p:nvPr/>
        </p:nvSpPr>
        <p:spPr>
          <a:xfrm>
            <a:off x="1503375" y="5121655"/>
            <a:ext cx="2129860" cy="294606"/>
          </a:xfrm>
          <a:prstGeom prst="flowChartTerminator">
            <a:avLst/>
          </a:prstGeom>
          <a:solidFill>
            <a:srgbClr val="9DC3E6"/>
          </a:solidFill>
          <a:ln cap="rnd">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bg2">
                    <a:lumMod val="50000"/>
                  </a:schemeClr>
                </a:solidFill>
                <a:latin typeface="HGP創英角ｺﾞｼｯｸUB" panose="020B0900000000000000" pitchFamily="34" charset="-128"/>
                <a:ea typeface="HGP創英角ｺﾞｼｯｸUB" panose="020B0900000000000000" pitchFamily="34" charset="-128"/>
              </a:rPr>
              <a:t>収入</a:t>
            </a:r>
            <a:r>
              <a:rPr kumimoji="1" lang="ja-JP" altLang="en-US" sz="1100" dirty="0">
                <a:solidFill>
                  <a:schemeClr val="bg2">
                    <a:lumMod val="50000"/>
                  </a:schemeClr>
                </a:solidFill>
                <a:latin typeface="HGP創英角ｺﾞｼｯｸUB" panose="020B0900000000000000" pitchFamily="34" charset="-128"/>
                <a:ea typeface="HGP創英角ｺﾞｼｯｸUB" panose="020B0900000000000000" pitchFamily="34" charset="-128"/>
              </a:rPr>
              <a:t>を入力する</a:t>
            </a:r>
          </a:p>
        </p:txBody>
      </p:sp>
      <p:sp>
        <p:nvSpPr>
          <p:cNvPr id="34" name="テキスト ボックス 33">
            <a:extLst>
              <a:ext uri="{FF2B5EF4-FFF2-40B4-BE49-F238E27FC236}">
                <a16:creationId xmlns:a16="http://schemas.microsoft.com/office/drawing/2014/main" id="{C799271F-6418-E03E-6301-5626588B1D17}"/>
              </a:ext>
            </a:extLst>
          </p:cNvPr>
          <p:cNvSpPr txBox="1"/>
          <p:nvPr/>
        </p:nvSpPr>
        <p:spPr>
          <a:xfrm>
            <a:off x="282449" y="209006"/>
            <a:ext cx="3541428" cy="461665"/>
          </a:xfrm>
          <a:prstGeom prst="rect">
            <a:avLst/>
          </a:prstGeom>
          <a:noFill/>
        </p:spPr>
        <p:txBody>
          <a:bodyPr wrap="square" rtlCol="0">
            <a:spAutoFit/>
          </a:bodyPr>
          <a:lstStyle/>
          <a:p>
            <a:r>
              <a:rPr lang="en-US" altLang="ja-JP" sz="1200" b="1" dirty="0"/>
              <a:t>2.</a:t>
            </a:r>
            <a:r>
              <a:rPr lang="ja-JP" altLang="en-US" sz="1200" b="1" dirty="0"/>
              <a:t>入力アイコンを押し、収入ボタンを</a:t>
            </a:r>
            <a:endParaRPr lang="en-US" altLang="ja-JP" sz="1200" b="1" dirty="0"/>
          </a:p>
          <a:p>
            <a:r>
              <a:rPr kumimoji="1" lang="ja-JP" altLang="en-US" sz="1200" b="1" dirty="0"/>
              <a:t>押している時の画面。支出画面の方がデフォルト</a:t>
            </a:r>
          </a:p>
        </p:txBody>
      </p:sp>
      <p:sp>
        <p:nvSpPr>
          <p:cNvPr id="37" name="円: 塗りつぶしなし 36">
            <a:extLst>
              <a:ext uri="{FF2B5EF4-FFF2-40B4-BE49-F238E27FC236}">
                <a16:creationId xmlns:a16="http://schemas.microsoft.com/office/drawing/2014/main" id="{5BF4E08E-44AF-D8F8-B3CD-A781D8A43573}"/>
              </a:ext>
            </a:extLst>
          </p:cNvPr>
          <p:cNvSpPr/>
          <p:nvPr/>
        </p:nvSpPr>
        <p:spPr>
          <a:xfrm>
            <a:off x="2528316" y="961214"/>
            <a:ext cx="782204" cy="733518"/>
          </a:xfrm>
          <a:prstGeom prst="donut">
            <a:avLst>
              <a:gd name="adj" fmla="val 10103"/>
            </a:avLst>
          </a:prstGeom>
          <a:solidFill>
            <a:srgbClr val="FF0000"/>
          </a:solidFill>
          <a:ln w="9525"/>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solidFill>
                <a:schemeClr val="tx1"/>
              </a:solidFill>
            </a:endParaRPr>
          </a:p>
        </p:txBody>
      </p:sp>
      <p:sp>
        <p:nvSpPr>
          <p:cNvPr id="38" name="円: 塗りつぶしなし 37">
            <a:extLst>
              <a:ext uri="{FF2B5EF4-FFF2-40B4-BE49-F238E27FC236}">
                <a16:creationId xmlns:a16="http://schemas.microsoft.com/office/drawing/2014/main" id="{FA374AF8-B4F7-D6AF-665E-49E3E3483CBB}"/>
              </a:ext>
            </a:extLst>
          </p:cNvPr>
          <p:cNvSpPr/>
          <p:nvPr/>
        </p:nvSpPr>
        <p:spPr>
          <a:xfrm>
            <a:off x="1283422" y="5469111"/>
            <a:ext cx="782204" cy="733518"/>
          </a:xfrm>
          <a:prstGeom prst="donut">
            <a:avLst>
              <a:gd name="adj" fmla="val 10103"/>
            </a:avLst>
          </a:prstGeom>
          <a:solidFill>
            <a:srgbClr val="FF0000"/>
          </a:solidFill>
          <a:ln w="9525"/>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dirty="0">
              <a:solidFill>
                <a:schemeClr val="tx1"/>
              </a:solidFill>
            </a:endParaRPr>
          </a:p>
        </p:txBody>
      </p:sp>
      <p:sp>
        <p:nvSpPr>
          <p:cNvPr id="3" name="フローチャート: 代替処理 2">
            <a:extLst>
              <a:ext uri="{FF2B5EF4-FFF2-40B4-BE49-F238E27FC236}">
                <a16:creationId xmlns:a16="http://schemas.microsoft.com/office/drawing/2014/main" id="{17836A12-E3E2-311E-7B2D-A731CF0EC888}"/>
              </a:ext>
            </a:extLst>
          </p:cNvPr>
          <p:cNvSpPr/>
          <p:nvPr/>
        </p:nvSpPr>
        <p:spPr>
          <a:xfrm>
            <a:off x="1777001" y="1195605"/>
            <a:ext cx="751314" cy="271575"/>
          </a:xfrm>
          <a:prstGeom prst="flowChartAlternateProcess">
            <a:avLst/>
          </a:prstGeom>
          <a:solidFill>
            <a:srgbClr val="9DC3E6"/>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ja-JP" altLang="en-US" sz="1200" dirty="0"/>
          </a:p>
        </p:txBody>
      </p:sp>
      <p:sp>
        <p:nvSpPr>
          <p:cNvPr id="41" name="テキスト ボックス 40">
            <a:extLst>
              <a:ext uri="{FF2B5EF4-FFF2-40B4-BE49-F238E27FC236}">
                <a16:creationId xmlns:a16="http://schemas.microsoft.com/office/drawing/2014/main" id="{3BF767C1-0E6A-4B9F-69A7-0B9C4583904A}"/>
              </a:ext>
            </a:extLst>
          </p:cNvPr>
          <p:cNvSpPr txBox="1"/>
          <p:nvPr/>
        </p:nvSpPr>
        <p:spPr>
          <a:xfrm flipH="1">
            <a:off x="1868047" y="1198055"/>
            <a:ext cx="489264" cy="261610"/>
          </a:xfrm>
          <a:prstGeom prst="rect">
            <a:avLst/>
          </a:prstGeom>
          <a:noFill/>
        </p:spPr>
        <p:txBody>
          <a:bodyPr wrap="square" rtlCol="0">
            <a:spAutoFit/>
          </a:bodyPr>
          <a:lstStyle/>
          <a:p>
            <a:r>
              <a:rPr kumimoji="1" lang="ja-JP" altLang="en-US" sz="1050" dirty="0">
                <a:solidFill>
                  <a:schemeClr val="bg1"/>
                </a:solidFill>
                <a:latin typeface="HGP創英角ｺﾞｼｯｸUB" panose="020B0900000000000000" pitchFamily="34" charset="-128"/>
                <a:ea typeface="HGP創英角ｺﾞｼｯｸUB" panose="020B0900000000000000" pitchFamily="34" charset="-128"/>
              </a:rPr>
              <a:t>支出</a:t>
            </a:r>
          </a:p>
        </p:txBody>
      </p:sp>
      <p:pic>
        <p:nvPicPr>
          <p:cNvPr id="5" name="図 4">
            <a:extLst>
              <a:ext uri="{FF2B5EF4-FFF2-40B4-BE49-F238E27FC236}">
                <a16:creationId xmlns:a16="http://schemas.microsoft.com/office/drawing/2014/main" id="{056C388A-2C6E-7A10-375B-84D732F2F2EA}"/>
              </a:ext>
            </a:extLst>
          </p:cNvPr>
          <p:cNvPicPr>
            <a:picLocks noChangeAspect="1"/>
          </p:cNvPicPr>
          <p:nvPr/>
        </p:nvPicPr>
        <p:blipFill>
          <a:blip r:embed="rId7"/>
          <a:stretch>
            <a:fillRect/>
          </a:stretch>
        </p:blipFill>
        <p:spPr>
          <a:xfrm>
            <a:off x="2441714" y="2892126"/>
            <a:ext cx="273556" cy="253916"/>
          </a:xfrm>
          <a:prstGeom prst="rect">
            <a:avLst/>
          </a:prstGeom>
        </p:spPr>
      </p:pic>
      <p:pic>
        <p:nvPicPr>
          <p:cNvPr id="6" name="図 5">
            <a:extLst>
              <a:ext uri="{FF2B5EF4-FFF2-40B4-BE49-F238E27FC236}">
                <a16:creationId xmlns:a16="http://schemas.microsoft.com/office/drawing/2014/main" id="{BA240079-E832-8136-B5D3-53A0ECCD91B4}"/>
              </a:ext>
            </a:extLst>
          </p:cNvPr>
          <p:cNvPicPr>
            <a:picLocks noChangeAspect="1"/>
          </p:cNvPicPr>
          <p:nvPr/>
        </p:nvPicPr>
        <p:blipFill>
          <a:blip r:embed="rId7"/>
          <a:stretch>
            <a:fillRect/>
          </a:stretch>
        </p:blipFill>
        <p:spPr>
          <a:xfrm>
            <a:off x="6040748" y="1641246"/>
            <a:ext cx="273556" cy="253916"/>
          </a:xfrm>
          <a:prstGeom prst="rect">
            <a:avLst/>
          </a:prstGeom>
        </p:spPr>
      </p:pic>
      <p:pic>
        <p:nvPicPr>
          <p:cNvPr id="12" name="図 11">
            <a:extLst>
              <a:ext uri="{FF2B5EF4-FFF2-40B4-BE49-F238E27FC236}">
                <a16:creationId xmlns:a16="http://schemas.microsoft.com/office/drawing/2014/main" id="{D4CE5534-9160-605F-86E6-18B8FA99AC7C}"/>
              </a:ext>
            </a:extLst>
          </p:cNvPr>
          <p:cNvPicPr>
            <a:picLocks noChangeAspect="1"/>
          </p:cNvPicPr>
          <p:nvPr/>
        </p:nvPicPr>
        <p:blipFill>
          <a:blip r:embed="rId8"/>
          <a:stretch>
            <a:fillRect/>
          </a:stretch>
        </p:blipFill>
        <p:spPr>
          <a:xfrm>
            <a:off x="6041860" y="1406276"/>
            <a:ext cx="192517" cy="243431"/>
          </a:xfrm>
          <a:prstGeom prst="rect">
            <a:avLst/>
          </a:prstGeom>
        </p:spPr>
      </p:pic>
      <p:pic>
        <p:nvPicPr>
          <p:cNvPr id="21" name="図 20">
            <a:extLst>
              <a:ext uri="{FF2B5EF4-FFF2-40B4-BE49-F238E27FC236}">
                <a16:creationId xmlns:a16="http://schemas.microsoft.com/office/drawing/2014/main" id="{A662E830-6557-E2E1-A9F9-FC0F871DDDD2}"/>
              </a:ext>
            </a:extLst>
          </p:cNvPr>
          <p:cNvPicPr>
            <a:picLocks noChangeAspect="1"/>
          </p:cNvPicPr>
          <p:nvPr/>
        </p:nvPicPr>
        <p:blipFill>
          <a:blip r:embed="rId8"/>
          <a:stretch>
            <a:fillRect/>
          </a:stretch>
        </p:blipFill>
        <p:spPr>
          <a:xfrm>
            <a:off x="1644277" y="2908286"/>
            <a:ext cx="176449" cy="223114"/>
          </a:xfrm>
          <a:prstGeom prst="rect">
            <a:avLst/>
          </a:prstGeom>
        </p:spPr>
      </p:pic>
      <p:pic>
        <p:nvPicPr>
          <p:cNvPr id="31" name="図 30">
            <a:extLst>
              <a:ext uri="{FF2B5EF4-FFF2-40B4-BE49-F238E27FC236}">
                <a16:creationId xmlns:a16="http://schemas.microsoft.com/office/drawing/2014/main" id="{EB829248-6FCC-9B34-5649-280C46F17688}"/>
              </a:ext>
            </a:extLst>
          </p:cNvPr>
          <p:cNvPicPr>
            <a:picLocks noChangeAspect="1"/>
          </p:cNvPicPr>
          <p:nvPr/>
        </p:nvPicPr>
        <p:blipFill>
          <a:blip r:embed="rId9"/>
          <a:stretch>
            <a:fillRect/>
          </a:stretch>
        </p:blipFill>
        <p:spPr>
          <a:xfrm>
            <a:off x="6051081" y="2251577"/>
            <a:ext cx="212935" cy="198739"/>
          </a:xfrm>
          <a:prstGeom prst="rect">
            <a:avLst/>
          </a:prstGeom>
        </p:spPr>
      </p:pic>
      <p:pic>
        <p:nvPicPr>
          <p:cNvPr id="35" name="図 34">
            <a:extLst>
              <a:ext uri="{FF2B5EF4-FFF2-40B4-BE49-F238E27FC236}">
                <a16:creationId xmlns:a16="http://schemas.microsoft.com/office/drawing/2014/main" id="{D275F654-1EC5-05E3-82C6-1E02F5719EB7}"/>
              </a:ext>
            </a:extLst>
          </p:cNvPr>
          <p:cNvPicPr>
            <a:picLocks noChangeAspect="1"/>
          </p:cNvPicPr>
          <p:nvPr/>
        </p:nvPicPr>
        <p:blipFill>
          <a:blip r:embed="rId9"/>
          <a:stretch>
            <a:fillRect/>
          </a:stretch>
        </p:blipFill>
        <p:spPr>
          <a:xfrm>
            <a:off x="1650301" y="3451156"/>
            <a:ext cx="212935" cy="198739"/>
          </a:xfrm>
          <a:prstGeom prst="rect">
            <a:avLst/>
          </a:prstGeom>
        </p:spPr>
      </p:pic>
      <p:pic>
        <p:nvPicPr>
          <p:cNvPr id="39" name="図 38">
            <a:extLst>
              <a:ext uri="{FF2B5EF4-FFF2-40B4-BE49-F238E27FC236}">
                <a16:creationId xmlns:a16="http://schemas.microsoft.com/office/drawing/2014/main" id="{B81B28D2-0EA1-802C-E2E3-D052B3B42B37}"/>
              </a:ext>
            </a:extLst>
          </p:cNvPr>
          <p:cNvPicPr>
            <a:picLocks noChangeAspect="1"/>
          </p:cNvPicPr>
          <p:nvPr/>
        </p:nvPicPr>
        <p:blipFill>
          <a:blip r:embed="rId10"/>
          <a:stretch>
            <a:fillRect/>
          </a:stretch>
        </p:blipFill>
        <p:spPr>
          <a:xfrm>
            <a:off x="6051081" y="2476529"/>
            <a:ext cx="258113" cy="241280"/>
          </a:xfrm>
          <a:prstGeom prst="rect">
            <a:avLst/>
          </a:prstGeom>
        </p:spPr>
      </p:pic>
      <p:pic>
        <p:nvPicPr>
          <p:cNvPr id="44" name="図 43">
            <a:extLst>
              <a:ext uri="{FF2B5EF4-FFF2-40B4-BE49-F238E27FC236}">
                <a16:creationId xmlns:a16="http://schemas.microsoft.com/office/drawing/2014/main" id="{DFA1FFE3-ADF4-F1E6-3EAB-0B5B6093A3FF}"/>
              </a:ext>
            </a:extLst>
          </p:cNvPr>
          <p:cNvPicPr>
            <a:picLocks noChangeAspect="1"/>
          </p:cNvPicPr>
          <p:nvPr/>
        </p:nvPicPr>
        <p:blipFill>
          <a:blip r:embed="rId10"/>
          <a:stretch>
            <a:fillRect/>
          </a:stretch>
        </p:blipFill>
        <p:spPr>
          <a:xfrm>
            <a:off x="2426715" y="3429000"/>
            <a:ext cx="258113" cy="241280"/>
          </a:xfrm>
          <a:prstGeom prst="rect">
            <a:avLst/>
          </a:prstGeom>
        </p:spPr>
      </p:pic>
      <p:pic>
        <p:nvPicPr>
          <p:cNvPr id="54" name="図 53">
            <a:extLst>
              <a:ext uri="{FF2B5EF4-FFF2-40B4-BE49-F238E27FC236}">
                <a16:creationId xmlns:a16="http://schemas.microsoft.com/office/drawing/2014/main" id="{0DC7C597-FA34-93D8-2DD6-E95740341E0A}"/>
              </a:ext>
            </a:extLst>
          </p:cNvPr>
          <p:cNvPicPr>
            <a:picLocks noChangeAspect="1"/>
          </p:cNvPicPr>
          <p:nvPr/>
        </p:nvPicPr>
        <p:blipFill>
          <a:blip r:embed="rId11"/>
          <a:stretch>
            <a:fillRect/>
          </a:stretch>
        </p:blipFill>
        <p:spPr>
          <a:xfrm>
            <a:off x="6096000" y="1957197"/>
            <a:ext cx="193064" cy="187516"/>
          </a:xfrm>
          <a:prstGeom prst="rect">
            <a:avLst/>
          </a:prstGeom>
        </p:spPr>
      </p:pic>
      <p:pic>
        <p:nvPicPr>
          <p:cNvPr id="58" name="図 57">
            <a:extLst>
              <a:ext uri="{FF2B5EF4-FFF2-40B4-BE49-F238E27FC236}">
                <a16:creationId xmlns:a16="http://schemas.microsoft.com/office/drawing/2014/main" id="{8FFA33BD-6EFC-8216-AC6E-0387688BE389}"/>
              </a:ext>
            </a:extLst>
          </p:cNvPr>
          <p:cNvPicPr>
            <a:picLocks noChangeAspect="1"/>
          </p:cNvPicPr>
          <p:nvPr/>
        </p:nvPicPr>
        <p:blipFill>
          <a:blip r:embed="rId11"/>
          <a:stretch>
            <a:fillRect/>
          </a:stretch>
        </p:blipFill>
        <p:spPr>
          <a:xfrm>
            <a:off x="3252327" y="2941150"/>
            <a:ext cx="193064" cy="187516"/>
          </a:xfrm>
          <a:prstGeom prst="rect">
            <a:avLst/>
          </a:prstGeom>
        </p:spPr>
      </p:pic>
      <p:pic>
        <p:nvPicPr>
          <p:cNvPr id="60" name="図 59">
            <a:extLst>
              <a:ext uri="{FF2B5EF4-FFF2-40B4-BE49-F238E27FC236}">
                <a16:creationId xmlns:a16="http://schemas.microsoft.com/office/drawing/2014/main" id="{157F3415-A4DD-D05A-FB8A-C79476D9AA6A}"/>
              </a:ext>
            </a:extLst>
          </p:cNvPr>
          <p:cNvPicPr>
            <a:picLocks noChangeAspect="1"/>
          </p:cNvPicPr>
          <p:nvPr/>
        </p:nvPicPr>
        <p:blipFill>
          <a:blip r:embed="rId12"/>
          <a:stretch>
            <a:fillRect/>
          </a:stretch>
        </p:blipFill>
        <p:spPr>
          <a:xfrm>
            <a:off x="3252327" y="3419756"/>
            <a:ext cx="290244" cy="259768"/>
          </a:xfrm>
          <a:prstGeom prst="rect">
            <a:avLst/>
          </a:prstGeom>
        </p:spPr>
      </p:pic>
      <p:pic>
        <p:nvPicPr>
          <p:cNvPr id="61" name="図 60">
            <a:extLst>
              <a:ext uri="{FF2B5EF4-FFF2-40B4-BE49-F238E27FC236}">
                <a16:creationId xmlns:a16="http://schemas.microsoft.com/office/drawing/2014/main" id="{40EAE06A-5C4F-534E-3FD3-89F1BB35D088}"/>
              </a:ext>
            </a:extLst>
          </p:cNvPr>
          <p:cNvPicPr>
            <a:picLocks noChangeAspect="1"/>
          </p:cNvPicPr>
          <p:nvPr/>
        </p:nvPicPr>
        <p:blipFill>
          <a:blip r:embed="rId12"/>
          <a:stretch>
            <a:fillRect/>
          </a:stretch>
        </p:blipFill>
        <p:spPr>
          <a:xfrm>
            <a:off x="6032404" y="2778402"/>
            <a:ext cx="290244" cy="259768"/>
          </a:xfrm>
          <a:prstGeom prst="rect">
            <a:avLst/>
          </a:prstGeom>
        </p:spPr>
      </p:pic>
      <p:pic>
        <p:nvPicPr>
          <p:cNvPr id="62" name="図 61">
            <a:extLst>
              <a:ext uri="{FF2B5EF4-FFF2-40B4-BE49-F238E27FC236}">
                <a16:creationId xmlns:a16="http://schemas.microsoft.com/office/drawing/2014/main" id="{AC2C45C0-2AD8-567C-E6AC-4D9D70AFFEA4}"/>
              </a:ext>
            </a:extLst>
          </p:cNvPr>
          <p:cNvPicPr>
            <a:picLocks noChangeAspect="1"/>
          </p:cNvPicPr>
          <p:nvPr/>
        </p:nvPicPr>
        <p:blipFill>
          <a:blip r:embed="rId12"/>
          <a:stretch>
            <a:fillRect/>
          </a:stretch>
        </p:blipFill>
        <p:spPr>
          <a:xfrm>
            <a:off x="6036482" y="3071254"/>
            <a:ext cx="290244" cy="259768"/>
          </a:xfrm>
          <a:prstGeom prst="rect">
            <a:avLst/>
          </a:prstGeom>
        </p:spPr>
      </p:pic>
      <p:sp>
        <p:nvSpPr>
          <p:cNvPr id="64" name="正方形/長方形 63">
            <a:extLst>
              <a:ext uri="{FF2B5EF4-FFF2-40B4-BE49-F238E27FC236}">
                <a16:creationId xmlns:a16="http://schemas.microsoft.com/office/drawing/2014/main" id="{96FC0D8B-4F11-5F5E-D864-567728EB10A8}"/>
              </a:ext>
            </a:extLst>
          </p:cNvPr>
          <p:cNvSpPr/>
          <p:nvPr/>
        </p:nvSpPr>
        <p:spPr>
          <a:xfrm>
            <a:off x="6075681" y="3027953"/>
            <a:ext cx="203690" cy="1619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3" name="図 62">
            <a:extLst>
              <a:ext uri="{FF2B5EF4-FFF2-40B4-BE49-F238E27FC236}">
                <a16:creationId xmlns:a16="http://schemas.microsoft.com/office/drawing/2014/main" id="{86BDBAF4-053E-13D4-518D-775DAEA5AAD9}"/>
              </a:ext>
            </a:extLst>
          </p:cNvPr>
          <p:cNvPicPr>
            <a:picLocks noChangeAspect="1"/>
          </p:cNvPicPr>
          <p:nvPr/>
        </p:nvPicPr>
        <p:blipFill>
          <a:blip r:embed="rId8"/>
          <a:stretch>
            <a:fillRect/>
          </a:stretch>
        </p:blipFill>
        <p:spPr>
          <a:xfrm>
            <a:off x="6129396" y="3094285"/>
            <a:ext cx="96259" cy="121716"/>
          </a:xfrm>
          <a:prstGeom prst="rect">
            <a:avLst/>
          </a:prstGeom>
        </p:spPr>
      </p:pic>
      <p:sp>
        <p:nvSpPr>
          <p:cNvPr id="65" name="正方形/長方形 64">
            <a:extLst>
              <a:ext uri="{FF2B5EF4-FFF2-40B4-BE49-F238E27FC236}">
                <a16:creationId xmlns:a16="http://schemas.microsoft.com/office/drawing/2014/main" id="{4331EDFA-F217-D559-DCF4-4FFAE774D065}"/>
              </a:ext>
            </a:extLst>
          </p:cNvPr>
          <p:cNvSpPr/>
          <p:nvPr/>
        </p:nvSpPr>
        <p:spPr>
          <a:xfrm>
            <a:off x="3348859" y="3422392"/>
            <a:ext cx="107678" cy="10953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6" name="図 65">
            <a:extLst>
              <a:ext uri="{FF2B5EF4-FFF2-40B4-BE49-F238E27FC236}">
                <a16:creationId xmlns:a16="http://schemas.microsoft.com/office/drawing/2014/main" id="{76E30CA7-D4BA-6F8A-4552-2C2196CE8429}"/>
              </a:ext>
            </a:extLst>
          </p:cNvPr>
          <p:cNvPicPr>
            <a:picLocks noChangeAspect="1"/>
          </p:cNvPicPr>
          <p:nvPr/>
        </p:nvPicPr>
        <p:blipFill>
          <a:blip r:embed="rId8"/>
          <a:stretch>
            <a:fillRect/>
          </a:stretch>
        </p:blipFill>
        <p:spPr>
          <a:xfrm>
            <a:off x="3343640" y="3432311"/>
            <a:ext cx="96259" cy="121716"/>
          </a:xfrm>
          <a:prstGeom prst="rect">
            <a:avLst/>
          </a:prstGeom>
        </p:spPr>
      </p:pic>
    </p:spTree>
    <p:extLst>
      <p:ext uri="{BB962C8B-B14F-4D97-AF65-F5344CB8AC3E}">
        <p14:creationId xmlns:p14="http://schemas.microsoft.com/office/powerpoint/2010/main" val="3116992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フリーフォーム: 図形 44">
            <a:extLst>
              <a:ext uri="{FF2B5EF4-FFF2-40B4-BE49-F238E27FC236}">
                <a16:creationId xmlns:a16="http://schemas.microsoft.com/office/drawing/2014/main" id="{90C8FB88-C04C-C15E-67AE-0C5976890505}"/>
              </a:ext>
            </a:extLst>
          </p:cNvPr>
          <p:cNvSpPr/>
          <p:nvPr/>
        </p:nvSpPr>
        <p:spPr>
          <a:xfrm>
            <a:off x="1255049" y="788400"/>
            <a:ext cx="2574000" cy="5281200"/>
          </a:xfrm>
          <a:custGeom>
            <a:avLst/>
            <a:gdLst>
              <a:gd name="connsiteX0" fmla="*/ 0 w 2574000"/>
              <a:gd name="connsiteY0" fmla="*/ 4802775 h 5281200"/>
              <a:gd name="connsiteX1" fmla="*/ 2574000 w 2574000"/>
              <a:gd name="connsiteY1" fmla="*/ 4802775 h 5281200"/>
              <a:gd name="connsiteX2" fmla="*/ 2574000 w 2574000"/>
              <a:gd name="connsiteY2" fmla="*/ 4852200 h 5281200"/>
              <a:gd name="connsiteX3" fmla="*/ 2145000 w 2574000"/>
              <a:gd name="connsiteY3" fmla="*/ 5281200 h 5281200"/>
              <a:gd name="connsiteX4" fmla="*/ 429000 w 2574000"/>
              <a:gd name="connsiteY4" fmla="*/ 5281200 h 5281200"/>
              <a:gd name="connsiteX5" fmla="*/ 0 w 2574000"/>
              <a:gd name="connsiteY5" fmla="*/ 4852200 h 5281200"/>
              <a:gd name="connsiteX6" fmla="*/ 429000 w 2574000"/>
              <a:gd name="connsiteY6" fmla="*/ 0 h 5281200"/>
              <a:gd name="connsiteX7" fmla="*/ 2145000 w 2574000"/>
              <a:gd name="connsiteY7" fmla="*/ 0 h 5281200"/>
              <a:gd name="connsiteX8" fmla="*/ 2574000 w 2574000"/>
              <a:gd name="connsiteY8" fmla="*/ 429000 h 5281200"/>
              <a:gd name="connsiteX9" fmla="*/ 2574000 w 2574000"/>
              <a:gd name="connsiteY9" fmla="*/ 754650 h 5281200"/>
              <a:gd name="connsiteX10" fmla="*/ 0 w 2574000"/>
              <a:gd name="connsiteY10" fmla="*/ 754650 h 5281200"/>
              <a:gd name="connsiteX11" fmla="*/ 0 w 2574000"/>
              <a:gd name="connsiteY11" fmla="*/ 429000 h 5281200"/>
              <a:gd name="connsiteX12" fmla="*/ 429000 w 2574000"/>
              <a:gd name="connsiteY12" fmla="*/ 0 h 52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4000" h="5281200">
                <a:moveTo>
                  <a:pt x="0" y="4802775"/>
                </a:moveTo>
                <a:lnTo>
                  <a:pt x="2574000" y="4802775"/>
                </a:lnTo>
                <a:lnTo>
                  <a:pt x="2574000" y="4852200"/>
                </a:lnTo>
                <a:cubicBezTo>
                  <a:pt x="2574000" y="5089130"/>
                  <a:pt x="2381930" y="5281200"/>
                  <a:pt x="2145000" y="5281200"/>
                </a:cubicBezTo>
                <a:lnTo>
                  <a:pt x="429000" y="5281200"/>
                </a:lnTo>
                <a:cubicBezTo>
                  <a:pt x="192070" y="5281200"/>
                  <a:pt x="0" y="5089130"/>
                  <a:pt x="0" y="4852200"/>
                </a:cubicBezTo>
                <a:close/>
                <a:moveTo>
                  <a:pt x="429000" y="0"/>
                </a:moveTo>
                <a:lnTo>
                  <a:pt x="2145000" y="0"/>
                </a:lnTo>
                <a:cubicBezTo>
                  <a:pt x="2381930" y="0"/>
                  <a:pt x="2574000" y="192070"/>
                  <a:pt x="2574000" y="429000"/>
                </a:cubicBezTo>
                <a:lnTo>
                  <a:pt x="2574000" y="754650"/>
                </a:lnTo>
                <a:lnTo>
                  <a:pt x="0" y="754650"/>
                </a:lnTo>
                <a:lnTo>
                  <a:pt x="0" y="429000"/>
                </a:lnTo>
                <a:cubicBezTo>
                  <a:pt x="0" y="192070"/>
                  <a:pt x="192070" y="0"/>
                  <a:pt x="429000" y="0"/>
                </a:cubicBezTo>
                <a:close/>
              </a:path>
            </a:pathLst>
          </a:custGeom>
          <a:solidFill>
            <a:srgbClr val="9DC3E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p>
        </p:txBody>
      </p:sp>
      <p:sp>
        <p:nvSpPr>
          <p:cNvPr id="2" name="コンテンツ プレースホルダー 1">
            <a:extLst>
              <a:ext uri="{FF2B5EF4-FFF2-40B4-BE49-F238E27FC236}">
                <a16:creationId xmlns:a16="http://schemas.microsoft.com/office/drawing/2014/main" id="{89ACC6E6-A612-6E28-38C2-EF178A18A5F1}"/>
              </a:ext>
            </a:extLst>
          </p:cNvPr>
          <p:cNvSpPr>
            <a:spLocks noGrp="1"/>
          </p:cNvSpPr>
          <p:nvPr>
            <p:ph idx="1"/>
          </p:nvPr>
        </p:nvSpPr>
        <p:spPr>
          <a:xfrm>
            <a:off x="4152899" y="304800"/>
            <a:ext cx="7560130" cy="6096000"/>
          </a:xfrm>
        </p:spPr>
        <p:txBody>
          <a:bodyPr>
            <a:normAutofit/>
          </a:bodyPr>
          <a:lstStyle/>
          <a:p>
            <a:pPr marL="0" indent="0">
              <a:buNone/>
            </a:pPr>
            <a:r>
              <a:rPr lang="ja-JP" altLang="en-US" sz="1100" dirty="0"/>
              <a:t>●ヘッタ</a:t>
            </a:r>
            <a:r>
              <a:rPr lang="en-US" altLang="ja-JP" sz="1100" dirty="0"/>
              <a:t>―</a:t>
            </a:r>
            <a:r>
              <a:rPr lang="ja-JP" altLang="en-US" sz="1100" dirty="0"/>
              <a:t>にはその日の日付がくるようにする</a:t>
            </a:r>
            <a:endParaRPr lang="en-US" altLang="ja-JP" sz="1100" dirty="0"/>
          </a:p>
          <a:p>
            <a:pPr marL="0" indent="0">
              <a:buNone/>
            </a:pPr>
            <a:r>
              <a:rPr kumimoji="1" lang="ja-JP" altLang="en-US" sz="1100" dirty="0"/>
              <a:t>●日付の行</a:t>
            </a:r>
            <a:r>
              <a:rPr lang="ja-JP" altLang="en-US" sz="1100" dirty="0"/>
              <a:t>間はバラバラだが実際は揃える</a:t>
            </a:r>
            <a:endParaRPr kumimoji="1" lang="en-US" altLang="ja-JP" sz="1100" dirty="0"/>
          </a:p>
          <a:p>
            <a:pPr marL="0" indent="0">
              <a:buNone/>
            </a:pPr>
            <a:endParaRPr kumimoji="1" lang="en-US" altLang="ja-JP" sz="1100" dirty="0"/>
          </a:p>
          <a:p>
            <a:pPr marL="0" indent="0">
              <a:buNone/>
            </a:pPr>
            <a:endParaRPr lang="en-US" altLang="ja-JP" sz="1100" dirty="0"/>
          </a:p>
          <a:p>
            <a:endParaRPr lang="en-US" altLang="ja-JP" sz="1100" dirty="0"/>
          </a:p>
          <a:p>
            <a:endParaRPr lang="en-US" altLang="ja-JP" sz="1100" dirty="0"/>
          </a:p>
          <a:p>
            <a:r>
              <a:rPr lang="ja-JP" altLang="en-US" sz="1100" dirty="0"/>
              <a:t>普通に日付のところに日記は書くことができる　　　　　　</a:t>
            </a:r>
            <a:endParaRPr kumimoji="1" lang="en-US" altLang="ja-JP" sz="1100" dirty="0"/>
          </a:p>
          <a:p>
            <a:pPr marL="0" indent="0">
              <a:buNone/>
            </a:pPr>
            <a:endParaRPr lang="en-US" altLang="ja-JP" sz="1100" dirty="0"/>
          </a:p>
          <a:p>
            <a:endParaRPr lang="en-US" altLang="ja-JP" sz="1100" dirty="0"/>
          </a:p>
          <a:p>
            <a:r>
              <a:rPr lang="ja-JP" altLang="en-US" sz="1100" dirty="0"/>
              <a:t>家アイコン</a:t>
            </a:r>
            <a:r>
              <a:rPr lang="en-US" altLang="ja-JP" sz="1100" dirty="0"/>
              <a:t>(</a:t>
            </a:r>
            <a:r>
              <a:rPr lang="ja-JP" altLang="en-US" sz="1100" dirty="0"/>
              <a:t>ホームに戻る</a:t>
            </a:r>
            <a:r>
              <a:rPr lang="en-US" altLang="ja-JP" sz="1100" dirty="0"/>
              <a:t>)</a:t>
            </a:r>
            <a:r>
              <a:rPr lang="ja-JP" altLang="en-US" sz="1100" dirty="0"/>
              <a:t>　　　　　　　　　</a:t>
            </a:r>
            <a:r>
              <a:rPr lang="it-IT" altLang="ja-JP" sz="1100" dirty="0"/>
              <a:t>&lt;i class="fa-solid fa-house"&gt;&lt;/i&gt;</a:t>
            </a:r>
          </a:p>
          <a:p>
            <a:r>
              <a:rPr lang="ja-JP" altLang="en-US" sz="1100" dirty="0"/>
              <a:t>入力アイコン</a:t>
            </a:r>
            <a:r>
              <a:rPr lang="en-US" altLang="ja-JP" sz="1100" dirty="0"/>
              <a:t>(</a:t>
            </a:r>
            <a:r>
              <a:rPr lang="ja-JP" altLang="en-US" sz="1100" dirty="0"/>
              <a:t>日記を書くこの画面</a:t>
            </a:r>
            <a:r>
              <a:rPr lang="en-US" altLang="ja-JP" sz="1100" dirty="0"/>
              <a:t>)</a:t>
            </a:r>
            <a:r>
              <a:rPr lang="ja-JP" altLang="en-US" sz="1100" dirty="0"/>
              <a:t>　　　　</a:t>
            </a:r>
            <a:r>
              <a:rPr lang="it-IT" altLang="ja-JP" sz="1100" dirty="0"/>
              <a:t>&lt;i class="fa-solid fa-pencil"&gt;&lt;/i&gt;</a:t>
            </a:r>
          </a:p>
          <a:p>
            <a:pPr marL="0" indent="0">
              <a:buNone/>
            </a:pPr>
            <a:r>
              <a:rPr lang="ja-JP" altLang="en-US" sz="1100" dirty="0"/>
              <a:t>　　</a:t>
            </a:r>
            <a:r>
              <a:rPr kumimoji="1" lang="ja-JP" altLang="en-US" sz="1100" dirty="0"/>
              <a:t>カレンダーアイコン</a:t>
            </a:r>
            <a:r>
              <a:rPr kumimoji="1" lang="en-US" altLang="ja-JP" sz="1100" dirty="0"/>
              <a:t>(</a:t>
            </a:r>
            <a:r>
              <a:rPr kumimoji="1" lang="ja-JP" altLang="en-US" sz="1100" dirty="0"/>
              <a:t>月カレンダーへ</a:t>
            </a:r>
            <a:r>
              <a:rPr kumimoji="1" lang="en-US" altLang="ja-JP" sz="1100" dirty="0"/>
              <a:t>)</a:t>
            </a:r>
            <a:r>
              <a:rPr kumimoji="1" lang="ja-JP" altLang="en-US" sz="1100" dirty="0"/>
              <a:t>　　　</a:t>
            </a:r>
            <a:r>
              <a:rPr kumimoji="1" lang="it-IT" altLang="ja-JP" sz="1100" dirty="0"/>
              <a:t> &lt;i class="fa-solid fa-calendar-days"&gt;&lt;/i&gt;</a:t>
            </a:r>
            <a:endParaRPr kumimoji="1" lang="en-US" altLang="ja-JP" sz="1100" dirty="0"/>
          </a:p>
          <a:p>
            <a:r>
              <a:rPr lang="ja-JP" altLang="en-US" sz="1100" dirty="0"/>
              <a:t>ヘルスアイコン　　　　　　　　　　　　　</a:t>
            </a:r>
            <a:r>
              <a:rPr lang="en-US" altLang="ja-JP" sz="1100" dirty="0"/>
              <a:t>&lt;</a:t>
            </a:r>
            <a:r>
              <a:rPr lang="en-US" altLang="ja-JP" sz="1100" dirty="0" err="1"/>
              <a:t>i</a:t>
            </a:r>
            <a:r>
              <a:rPr lang="en-US" altLang="ja-JP" sz="1100" dirty="0"/>
              <a:t> class="fa-solid fa-heart"&gt;&lt;/</a:t>
            </a:r>
            <a:r>
              <a:rPr lang="en-US" altLang="ja-JP" sz="1100" dirty="0" err="1"/>
              <a:t>i</a:t>
            </a:r>
            <a:r>
              <a:rPr lang="en-US" altLang="ja-JP" sz="1100" dirty="0"/>
              <a:t>&gt;</a:t>
            </a:r>
          </a:p>
          <a:p>
            <a:r>
              <a:rPr lang="ja-JP" altLang="en-US" sz="1100" dirty="0"/>
              <a:t>検索</a:t>
            </a:r>
            <a:r>
              <a:rPr kumimoji="1" lang="ja-JP" altLang="en-US" sz="1100" dirty="0"/>
              <a:t>ーアイコン　　　　　　　　　　　　　</a:t>
            </a:r>
            <a:r>
              <a:rPr kumimoji="1" lang="sv-SE" altLang="ja-JP" sz="1100" dirty="0"/>
              <a:t>&lt;i class="fa-solid fa-magnifying-glass"&gt;&lt;/i&gt;</a:t>
            </a:r>
            <a:endParaRPr kumimoji="1" lang="ja-JP" altLang="en-US" sz="1100" dirty="0"/>
          </a:p>
        </p:txBody>
      </p:sp>
      <p:pic>
        <p:nvPicPr>
          <p:cNvPr id="20" name="図 19">
            <a:extLst>
              <a:ext uri="{FF2B5EF4-FFF2-40B4-BE49-F238E27FC236}">
                <a16:creationId xmlns:a16="http://schemas.microsoft.com/office/drawing/2014/main" id="{47DA9716-97BE-0447-A304-5DE27136A49E}"/>
              </a:ext>
            </a:extLst>
          </p:cNvPr>
          <p:cNvPicPr>
            <a:picLocks noChangeAspect="1"/>
          </p:cNvPicPr>
          <p:nvPr/>
        </p:nvPicPr>
        <p:blipFill>
          <a:blip r:embed="rId2"/>
          <a:stretch>
            <a:fillRect/>
          </a:stretch>
        </p:blipFill>
        <p:spPr>
          <a:xfrm flipH="1">
            <a:off x="2491444" y="5724696"/>
            <a:ext cx="218276" cy="214424"/>
          </a:xfrm>
          <a:prstGeom prst="rect">
            <a:avLst/>
          </a:prstGeom>
        </p:spPr>
      </p:pic>
      <p:sp>
        <p:nvSpPr>
          <p:cNvPr id="47" name="フローチャート: 端子 46">
            <a:extLst>
              <a:ext uri="{FF2B5EF4-FFF2-40B4-BE49-F238E27FC236}">
                <a16:creationId xmlns:a16="http://schemas.microsoft.com/office/drawing/2014/main" id="{3236C686-F86D-D9DF-2F18-7DD83295FD87}"/>
              </a:ext>
            </a:extLst>
          </p:cNvPr>
          <p:cNvSpPr/>
          <p:nvPr/>
        </p:nvSpPr>
        <p:spPr>
          <a:xfrm>
            <a:off x="2134769" y="938554"/>
            <a:ext cx="489264" cy="130302"/>
          </a:xfrm>
          <a:prstGeom prst="flowChartTermina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8" name="フローチャート: 結合子 47">
            <a:extLst>
              <a:ext uri="{FF2B5EF4-FFF2-40B4-BE49-F238E27FC236}">
                <a16:creationId xmlns:a16="http://schemas.microsoft.com/office/drawing/2014/main" id="{CF336425-EE63-D7BA-C5A7-FF102FC9C996}"/>
              </a:ext>
            </a:extLst>
          </p:cNvPr>
          <p:cNvSpPr/>
          <p:nvPr/>
        </p:nvSpPr>
        <p:spPr>
          <a:xfrm>
            <a:off x="2659431" y="938554"/>
            <a:ext cx="130302" cy="130302"/>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55" name="直線コネクタ 54">
            <a:extLst>
              <a:ext uri="{FF2B5EF4-FFF2-40B4-BE49-F238E27FC236}">
                <a16:creationId xmlns:a16="http://schemas.microsoft.com/office/drawing/2014/main" id="{A8F5E92F-CB60-89D3-B4B1-AEB505807121}"/>
              </a:ext>
            </a:extLst>
          </p:cNvPr>
          <p:cNvCxnSpPr>
            <a:cxnSpLocks/>
          </p:cNvCxnSpPr>
          <p:nvPr/>
        </p:nvCxnSpPr>
        <p:spPr>
          <a:xfrm>
            <a:off x="1265939" y="3280316"/>
            <a:ext cx="2574000" cy="0"/>
          </a:xfrm>
          <a:prstGeom prst="line">
            <a:avLst/>
          </a:prstGeom>
          <a:ln>
            <a:solidFill>
              <a:srgbClr val="B3A7A7"/>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785D9A01-EFBD-8AA5-9EF2-2907584A2DE5}"/>
              </a:ext>
            </a:extLst>
          </p:cNvPr>
          <p:cNvCxnSpPr>
            <a:cxnSpLocks/>
          </p:cNvCxnSpPr>
          <p:nvPr/>
        </p:nvCxnSpPr>
        <p:spPr>
          <a:xfrm flipV="1">
            <a:off x="1265939" y="3892832"/>
            <a:ext cx="2568828" cy="8216"/>
          </a:xfrm>
          <a:prstGeom prst="line">
            <a:avLst/>
          </a:prstGeom>
          <a:ln>
            <a:solidFill>
              <a:srgbClr val="B3A7A7"/>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5D841889-422C-B4EF-00D6-96E36DA3AD18}"/>
              </a:ext>
            </a:extLst>
          </p:cNvPr>
          <p:cNvCxnSpPr>
            <a:cxnSpLocks/>
          </p:cNvCxnSpPr>
          <p:nvPr/>
        </p:nvCxnSpPr>
        <p:spPr>
          <a:xfrm>
            <a:off x="1255049" y="4502744"/>
            <a:ext cx="2568828" cy="0"/>
          </a:xfrm>
          <a:prstGeom prst="line">
            <a:avLst/>
          </a:prstGeom>
          <a:ln>
            <a:solidFill>
              <a:srgbClr val="B3A7A7"/>
            </a:solidFill>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C799271F-6418-E03E-6301-5626588B1D17}"/>
              </a:ext>
            </a:extLst>
          </p:cNvPr>
          <p:cNvSpPr txBox="1"/>
          <p:nvPr/>
        </p:nvSpPr>
        <p:spPr>
          <a:xfrm>
            <a:off x="282449" y="209006"/>
            <a:ext cx="3541428" cy="276999"/>
          </a:xfrm>
          <a:prstGeom prst="rect">
            <a:avLst/>
          </a:prstGeom>
          <a:noFill/>
        </p:spPr>
        <p:txBody>
          <a:bodyPr wrap="square" rtlCol="0">
            <a:spAutoFit/>
          </a:bodyPr>
          <a:lstStyle/>
          <a:p>
            <a:r>
              <a:rPr lang="en-US" altLang="ja-JP" sz="1200" b="1" dirty="0"/>
              <a:t>3.</a:t>
            </a:r>
            <a:r>
              <a:rPr lang="ja-JP" altLang="en-US" sz="1200" b="1" dirty="0"/>
              <a:t>フッターの日記ボタンを</a:t>
            </a:r>
            <a:r>
              <a:rPr kumimoji="1" lang="ja-JP" altLang="en-US" sz="1200" b="1" dirty="0"/>
              <a:t>押している時の画面。</a:t>
            </a:r>
          </a:p>
        </p:txBody>
      </p:sp>
      <p:sp>
        <p:nvSpPr>
          <p:cNvPr id="38" name="円: 塗りつぶしなし 37">
            <a:extLst>
              <a:ext uri="{FF2B5EF4-FFF2-40B4-BE49-F238E27FC236}">
                <a16:creationId xmlns:a16="http://schemas.microsoft.com/office/drawing/2014/main" id="{FA374AF8-B4F7-D6AF-665E-49E3E3483CBB}"/>
              </a:ext>
            </a:extLst>
          </p:cNvPr>
          <p:cNvSpPr/>
          <p:nvPr/>
        </p:nvSpPr>
        <p:spPr>
          <a:xfrm>
            <a:off x="1777188" y="5453188"/>
            <a:ext cx="782204" cy="733518"/>
          </a:xfrm>
          <a:prstGeom prst="donut">
            <a:avLst>
              <a:gd name="adj" fmla="val 10103"/>
            </a:avLst>
          </a:prstGeom>
          <a:solidFill>
            <a:srgbClr val="FF0000"/>
          </a:solidFill>
          <a:ln w="9525"/>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dirty="0">
              <a:solidFill>
                <a:schemeClr val="tx1"/>
              </a:solidFill>
            </a:endParaRPr>
          </a:p>
        </p:txBody>
      </p:sp>
      <p:sp>
        <p:nvSpPr>
          <p:cNvPr id="4" name="テキスト ボックス 3">
            <a:extLst>
              <a:ext uri="{FF2B5EF4-FFF2-40B4-BE49-F238E27FC236}">
                <a16:creationId xmlns:a16="http://schemas.microsoft.com/office/drawing/2014/main" id="{1092E079-7D0C-7A78-89E2-D09A28FC7314}"/>
              </a:ext>
            </a:extLst>
          </p:cNvPr>
          <p:cNvSpPr txBox="1"/>
          <p:nvPr/>
        </p:nvSpPr>
        <p:spPr>
          <a:xfrm>
            <a:off x="1644278" y="1201101"/>
            <a:ext cx="1936194" cy="307777"/>
          </a:xfrm>
          <a:prstGeom prst="rect">
            <a:avLst/>
          </a:prstGeom>
          <a:noFill/>
        </p:spPr>
        <p:txBody>
          <a:bodyPr wrap="square" rtlCol="0">
            <a:spAutoFit/>
          </a:bodyPr>
          <a:lstStyle/>
          <a:p>
            <a:r>
              <a:rPr kumimoji="1" lang="en-US" altLang="ja-JP" sz="1400" dirty="0">
                <a:latin typeface="HGS創英角ｺﾞｼｯｸUB" panose="020B0900000000000000" pitchFamily="34" charset="-128"/>
                <a:ea typeface="HGS創英角ｺﾞｼｯｸUB" panose="020B0900000000000000" pitchFamily="34" charset="-128"/>
              </a:rPr>
              <a:t>2024</a:t>
            </a:r>
            <a:r>
              <a:rPr kumimoji="1" lang="ja-JP" altLang="en-US" sz="1400" dirty="0">
                <a:latin typeface="HGS創英角ｺﾞｼｯｸUB" panose="020B0900000000000000" pitchFamily="34" charset="-128"/>
                <a:ea typeface="HGS創英角ｺﾞｼｯｸUB" panose="020B0900000000000000" pitchFamily="34" charset="-128"/>
              </a:rPr>
              <a:t>年</a:t>
            </a:r>
            <a:r>
              <a:rPr kumimoji="1" lang="en-US" altLang="ja-JP" sz="1400" dirty="0">
                <a:latin typeface="HGS創英角ｺﾞｼｯｸUB" panose="020B0900000000000000" pitchFamily="34" charset="-128"/>
                <a:ea typeface="HGS創英角ｺﾞｼｯｸUB" panose="020B0900000000000000" pitchFamily="34" charset="-128"/>
              </a:rPr>
              <a:t>3</a:t>
            </a:r>
            <a:r>
              <a:rPr kumimoji="1" lang="ja-JP" altLang="en-US" sz="1400" dirty="0">
                <a:latin typeface="HGS創英角ｺﾞｼｯｸUB" panose="020B0900000000000000" pitchFamily="34" charset="-128"/>
                <a:ea typeface="HGS創英角ｺﾞｼｯｸUB" panose="020B0900000000000000" pitchFamily="34" charset="-128"/>
              </a:rPr>
              <a:t>月</a:t>
            </a:r>
            <a:r>
              <a:rPr kumimoji="1" lang="en-US" altLang="ja-JP" sz="1400" dirty="0">
                <a:latin typeface="HGS創英角ｺﾞｼｯｸUB" panose="020B0900000000000000" pitchFamily="34" charset="-128"/>
                <a:ea typeface="HGS創英角ｺﾞｼｯｸUB" panose="020B0900000000000000" pitchFamily="34" charset="-128"/>
              </a:rPr>
              <a:t>10</a:t>
            </a:r>
            <a:r>
              <a:rPr kumimoji="1" lang="ja-JP" altLang="en-US" sz="1400" dirty="0">
                <a:latin typeface="HGS創英角ｺﾞｼｯｸUB" panose="020B0900000000000000" pitchFamily="34" charset="-128"/>
                <a:ea typeface="HGS創英角ｺﾞｼｯｸUB" panose="020B0900000000000000" pitchFamily="34" charset="-128"/>
              </a:rPr>
              <a:t>日</a:t>
            </a:r>
            <a:r>
              <a:rPr kumimoji="1" lang="en-US" altLang="ja-JP" sz="1400" dirty="0">
                <a:latin typeface="HGS創英角ｺﾞｼｯｸUB" panose="020B0900000000000000" pitchFamily="34" charset="-128"/>
                <a:ea typeface="HGS創英角ｺﾞｼｯｸUB" panose="020B0900000000000000" pitchFamily="34" charset="-128"/>
              </a:rPr>
              <a:t>(</a:t>
            </a:r>
            <a:r>
              <a:rPr kumimoji="1" lang="ja-JP" altLang="en-US" sz="1400" dirty="0">
                <a:latin typeface="HGS創英角ｺﾞｼｯｸUB" panose="020B0900000000000000" pitchFamily="34" charset="-128"/>
                <a:ea typeface="HGS創英角ｺﾞｼｯｸUB" panose="020B0900000000000000" pitchFamily="34" charset="-128"/>
              </a:rPr>
              <a:t>日</a:t>
            </a:r>
            <a:r>
              <a:rPr kumimoji="1" lang="en-US" altLang="ja-JP" sz="1400" dirty="0">
                <a:latin typeface="HGS創英角ｺﾞｼｯｸUB" panose="020B0900000000000000" pitchFamily="34" charset="-128"/>
                <a:ea typeface="HGS創英角ｺﾞｼｯｸUB" panose="020B0900000000000000" pitchFamily="34" charset="-128"/>
              </a:rPr>
              <a:t>)</a:t>
            </a:r>
            <a:endParaRPr kumimoji="1" lang="ja-JP" altLang="en-US" sz="1400" dirty="0">
              <a:latin typeface="HGS創英角ｺﾞｼｯｸUB" panose="020B0900000000000000" pitchFamily="34" charset="-128"/>
              <a:ea typeface="HGS創英角ｺﾞｼｯｸUB" panose="020B0900000000000000" pitchFamily="34" charset="-128"/>
            </a:endParaRPr>
          </a:p>
        </p:txBody>
      </p:sp>
      <p:pic>
        <p:nvPicPr>
          <p:cNvPr id="7" name="図 6">
            <a:extLst>
              <a:ext uri="{FF2B5EF4-FFF2-40B4-BE49-F238E27FC236}">
                <a16:creationId xmlns:a16="http://schemas.microsoft.com/office/drawing/2014/main" id="{422E3CD4-5BA0-D9E2-4624-D68AE5D9E5E6}"/>
              </a:ext>
            </a:extLst>
          </p:cNvPr>
          <p:cNvPicPr>
            <a:picLocks noChangeAspect="1"/>
          </p:cNvPicPr>
          <p:nvPr/>
        </p:nvPicPr>
        <p:blipFill rotWithShape="1">
          <a:blip r:embed="rId3"/>
          <a:srcRect l="23803" t="2" r="12051" b="14844"/>
          <a:stretch/>
        </p:blipFill>
        <p:spPr>
          <a:xfrm>
            <a:off x="4152899" y="3081047"/>
            <a:ext cx="257130" cy="271753"/>
          </a:xfrm>
          <a:prstGeom prst="rect">
            <a:avLst/>
          </a:prstGeom>
        </p:spPr>
      </p:pic>
      <p:pic>
        <p:nvPicPr>
          <p:cNvPr id="8" name="図 7">
            <a:extLst>
              <a:ext uri="{FF2B5EF4-FFF2-40B4-BE49-F238E27FC236}">
                <a16:creationId xmlns:a16="http://schemas.microsoft.com/office/drawing/2014/main" id="{B0F58B00-7A0A-A19E-308B-D88D3946900C}"/>
              </a:ext>
            </a:extLst>
          </p:cNvPr>
          <p:cNvPicPr>
            <a:picLocks noChangeAspect="1"/>
          </p:cNvPicPr>
          <p:nvPr/>
        </p:nvPicPr>
        <p:blipFill>
          <a:blip r:embed="rId4"/>
          <a:stretch>
            <a:fillRect/>
          </a:stretch>
        </p:blipFill>
        <p:spPr>
          <a:xfrm>
            <a:off x="4152899" y="2803953"/>
            <a:ext cx="244722" cy="210631"/>
          </a:xfrm>
          <a:prstGeom prst="rect">
            <a:avLst/>
          </a:prstGeom>
        </p:spPr>
      </p:pic>
      <p:pic>
        <p:nvPicPr>
          <p:cNvPr id="9" name="図 8">
            <a:extLst>
              <a:ext uri="{FF2B5EF4-FFF2-40B4-BE49-F238E27FC236}">
                <a16:creationId xmlns:a16="http://schemas.microsoft.com/office/drawing/2014/main" id="{A9228D7C-61D8-C8F4-8EB7-19DDD114D4B9}"/>
              </a:ext>
            </a:extLst>
          </p:cNvPr>
          <p:cNvPicPr>
            <a:picLocks noChangeAspect="1"/>
          </p:cNvPicPr>
          <p:nvPr/>
        </p:nvPicPr>
        <p:blipFill>
          <a:blip r:embed="rId2"/>
          <a:stretch>
            <a:fillRect/>
          </a:stretch>
        </p:blipFill>
        <p:spPr>
          <a:xfrm flipH="1">
            <a:off x="4147181" y="3397989"/>
            <a:ext cx="218276" cy="214424"/>
          </a:xfrm>
          <a:prstGeom prst="rect">
            <a:avLst/>
          </a:prstGeom>
        </p:spPr>
      </p:pic>
      <p:cxnSp>
        <p:nvCxnSpPr>
          <p:cNvPr id="10" name="直線コネクタ 9">
            <a:extLst>
              <a:ext uri="{FF2B5EF4-FFF2-40B4-BE49-F238E27FC236}">
                <a16:creationId xmlns:a16="http://schemas.microsoft.com/office/drawing/2014/main" id="{E73656F4-9FE1-2AC4-6D65-E0F559775031}"/>
              </a:ext>
            </a:extLst>
          </p:cNvPr>
          <p:cNvCxnSpPr>
            <a:cxnSpLocks/>
          </p:cNvCxnSpPr>
          <p:nvPr/>
        </p:nvCxnSpPr>
        <p:spPr>
          <a:xfrm>
            <a:off x="1216934" y="5046823"/>
            <a:ext cx="2568828" cy="0"/>
          </a:xfrm>
          <a:prstGeom prst="line">
            <a:avLst/>
          </a:prstGeom>
          <a:ln>
            <a:solidFill>
              <a:srgbClr val="B3A7A7"/>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1156CCA-F4C9-EC39-3B00-9BD6657B88FD}"/>
              </a:ext>
            </a:extLst>
          </p:cNvPr>
          <p:cNvCxnSpPr>
            <a:cxnSpLocks/>
          </p:cNvCxnSpPr>
          <p:nvPr/>
        </p:nvCxnSpPr>
        <p:spPr>
          <a:xfrm>
            <a:off x="1260767" y="2666362"/>
            <a:ext cx="2574000" cy="0"/>
          </a:xfrm>
          <a:prstGeom prst="line">
            <a:avLst/>
          </a:prstGeom>
          <a:ln>
            <a:solidFill>
              <a:srgbClr val="B3A7A7"/>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B8E35347-E565-49FC-023D-5F9441A3FA83}"/>
              </a:ext>
            </a:extLst>
          </p:cNvPr>
          <p:cNvCxnSpPr>
            <a:cxnSpLocks/>
          </p:cNvCxnSpPr>
          <p:nvPr/>
        </p:nvCxnSpPr>
        <p:spPr>
          <a:xfrm>
            <a:off x="1255049" y="2104660"/>
            <a:ext cx="2574000" cy="0"/>
          </a:xfrm>
          <a:prstGeom prst="line">
            <a:avLst/>
          </a:prstGeom>
          <a:ln>
            <a:solidFill>
              <a:srgbClr val="B3A7A7"/>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89005691-8317-C701-B943-2D40B85A04E3}"/>
              </a:ext>
            </a:extLst>
          </p:cNvPr>
          <p:cNvSpPr txBox="1"/>
          <p:nvPr/>
        </p:nvSpPr>
        <p:spPr>
          <a:xfrm>
            <a:off x="1262738" y="1750423"/>
            <a:ext cx="1150325" cy="253916"/>
          </a:xfrm>
          <a:prstGeom prst="rect">
            <a:avLst/>
          </a:prstGeom>
          <a:noFill/>
        </p:spPr>
        <p:txBody>
          <a:bodyPr wrap="square" rtlCol="0">
            <a:spAutoFit/>
          </a:bodyPr>
          <a:lstStyle/>
          <a:p>
            <a:r>
              <a:rPr lang="en-US" altLang="ja-JP" sz="1050" dirty="0">
                <a:latin typeface="HGS創英角ｺﾞｼｯｸUB" panose="020B0900000000000000" pitchFamily="34" charset="-128"/>
                <a:ea typeface="HGS創英角ｺﾞｼｯｸUB" panose="020B0900000000000000" pitchFamily="34" charset="-128"/>
              </a:rPr>
              <a:t>4</a:t>
            </a:r>
            <a:r>
              <a:rPr kumimoji="1" lang="ja-JP" altLang="en-US" sz="1050" dirty="0">
                <a:latin typeface="HGS創英角ｺﾞｼｯｸUB" panose="020B0900000000000000" pitchFamily="34" charset="-128"/>
                <a:ea typeface="HGS創英角ｺﾞｼｯｸUB" panose="020B0900000000000000" pitchFamily="34" charset="-128"/>
              </a:rPr>
              <a:t>日</a:t>
            </a:r>
            <a:r>
              <a:rPr kumimoji="1" lang="en-US" altLang="ja-JP" sz="1050" dirty="0">
                <a:latin typeface="HGS創英角ｺﾞｼｯｸUB" panose="020B0900000000000000" pitchFamily="34" charset="-128"/>
                <a:ea typeface="HGS創英角ｺﾞｼｯｸUB" panose="020B0900000000000000" pitchFamily="34" charset="-128"/>
              </a:rPr>
              <a:t>(</a:t>
            </a:r>
            <a:r>
              <a:rPr kumimoji="1" lang="ja-JP" altLang="en-US" sz="1050" dirty="0">
                <a:latin typeface="HGS創英角ｺﾞｼｯｸUB" panose="020B0900000000000000" pitchFamily="34" charset="-128"/>
                <a:ea typeface="HGS創英角ｺﾞｼｯｸUB" panose="020B0900000000000000" pitchFamily="34" charset="-128"/>
              </a:rPr>
              <a:t>月</a:t>
            </a:r>
            <a:r>
              <a:rPr kumimoji="1" lang="en-US" altLang="ja-JP" sz="1050" dirty="0">
                <a:latin typeface="HGS創英角ｺﾞｼｯｸUB" panose="020B0900000000000000" pitchFamily="34" charset="-128"/>
                <a:ea typeface="HGS創英角ｺﾞｼｯｸUB" panose="020B0900000000000000" pitchFamily="34" charset="-128"/>
              </a:rPr>
              <a:t>)</a:t>
            </a:r>
            <a:endParaRPr kumimoji="1" lang="ja-JP" altLang="en-US" sz="1050" dirty="0">
              <a:latin typeface="HGS創英角ｺﾞｼｯｸUB" panose="020B0900000000000000" pitchFamily="34" charset="-128"/>
              <a:ea typeface="HGS創英角ｺﾞｼｯｸUB" panose="020B0900000000000000" pitchFamily="34" charset="-128"/>
            </a:endParaRPr>
          </a:p>
        </p:txBody>
      </p:sp>
      <p:sp>
        <p:nvSpPr>
          <p:cNvPr id="24" name="テキスト ボックス 23">
            <a:extLst>
              <a:ext uri="{FF2B5EF4-FFF2-40B4-BE49-F238E27FC236}">
                <a16:creationId xmlns:a16="http://schemas.microsoft.com/office/drawing/2014/main" id="{2DFAC70D-68CC-91B0-E615-67862EED87CB}"/>
              </a:ext>
            </a:extLst>
          </p:cNvPr>
          <p:cNvSpPr txBox="1"/>
          <p:nvPr/>
        </p:nvSpPr>
        <p:spPr>
          <a:xfrm>
            <a:off x="1263934" y="2228177"/>
            <a:ext cx="1150325" cy="253916"/>
          </a:xfrm>
          <a:prstGeom prst="rect">
            <a:avLst/>
          </a:prstGeom>
          <a:noFill/>
        </p:spPr>
        <p:txBody>
          <a:bodyPr wrap="square" rtlCol="0">
            <a:spAutoFit/>
          </a:bodyPr>
          <a:lstStyle/>
          <a:p>
            <a:r>
              <a:rPr lang="en-US" altLang="ja-JP" sz="1050" dirty="0">
                <a:latin typeface="HGS創英角ｺﾞｼｯｸUB" panose="020B0900000000000000" pitchFamily="34" charset="-128"/>
                <a:ea typeface="HGS創英角ｺﾞｼｯｸUB" panose="020B0900000000000000" pitchFamily="34" charset="-128"/>
              </a:rPr>
              <a:t>5</a:t>
            </a:r>
            <a:r>
              <a:rPr kumimoji="1" lang="ja-JP" altLang="en-US" sz="1050" dirty="0">
                <a:latin typeface="HGS創英角ｺﾞｼｯｸUB" panose="020B0900000000000000" pitchFamily="34" charset="-128"/>
                <a:ea typeface="HGS創英角ｺﾞｼｯｸUB" panose="020B0900000000000000" pitchFamily="34" charset="-128"/>
              </a:rPr>
              <a:t>日</a:t>
            </a:r>
            <a:r>
              <a:rPr kumimoji="1" lang="en-US" altLang="ja-JP" sz="1050" dirty="0">
                <a:latin typeface="HGS創英角ｺﾞｼｯｸUB" panose="020B0900000000000000" pitchFamily="34" charset="-128"/>
                <a:ea typeface="HGS創英角ｺﾞｼｯｸUB" panose="020B0900000000000000" pitchFamily="34" charset="-128"/>
              </a:rPr>
              <a:t>(</a:t>
            </a:r>
            <a:r>
              <a:rPr lang="ja-JP" altLang="en-US" sz="1050" dirty="0">
                <a:latin typeface="HGS創英角ｺﾞｼｯｸUB" panose="020B0900000000000000" pitchFamily="34" charset="-128"/>
                <a:ea typeface="HGS創英角ｺﾞｼｯｸUB" panose="020B0900000000000000" pitchFamily="34" charset="-128"/>
              </a:rPr>
              <a:t>火</a:t>
            </a:r>
            <a:r>
              <a:rPr kumimoji="1" lang="en-US" altLang="ja-JP" sz="1050" dirty="0">
                <a:latin typeface="HGS創英角ｺﾞｼｯｸUB" panose="020B0900000000000000" pitchFamily="34" charset="-128"/>
                <a:ea typeface="HGS創英角ｺﾞｼｯｸUB" panose="020B0900000000000000" pitchFamily="34" charset="-128"/>
              </a:rPr>
              <a:t>)</a:t>
            </a:r>
            <a:endParaRPr kumimoji="1" lang="ja-JP" altLang="en-US" sz="1050" dirty="0">
              <a:latin typeface="HGS創英角ｺﾞｼｯｸUB" panose="020B0900000000000000" pitchFamily="34" charset="-128"/>
              <a:ea typeface="HGS創英角ｺﾞｼｯｸUB" panose="020B0900000000000000" pitchFamily="34" charset="-128"/>
            </a:endParaRPr>
          </a:p>
        </p:txBody>
      </p:sp>
      <p:sp>
        <p:nvSpPr>
          <p:cNvPr id="27" name="テキスト ボックス 26">
            <a:extLst>
              <a:ext uri="{FF2B5EF4-FFF2-40B4-BE49-F238E27FC236}">
                <a16:creationId xmlns:a16="http://schemas.microsoft.com/office/drawing/2014/main" id="{E9D4585F-0286-65E6-3F42-881C284152F3}"/>
              </a:ext>
            </a:extLst>
          </p:cNvPr>
          <p:cNvSpPr txBox="1"/>
          <p:nvPr/>
        </p:nvSpPr>
        <p:spPr>
          <a:xfrm>
            <a:off x="1262738" y="2819860"/>
            <a:ext cx="1150325" cy="253916"/>
          </a:xfrm>
          <a:prstGeom prst="rect">
            <a:avLst/>
          </a:prstGeom>
          <a:noFill/>
        </p:spPr>
        <p:txBody>
          <a:bodyPr wrap="square" rtlCol="0">
            <a:spAutoFit/>
          </a:bodyPr>
          <a:lstStyle/>
          <a:p>
            <a:r>
              <a:rPr lang="en-US" altLang="ja-JP" sz="1050" dirty="0">
                <a:latin typeface="HGS創英角ｺﾞｼｯｸUB" panose="020B0900000000000000" pitchFamily="34" charset="-128"/>
                <a:ea typeface="HGS創英角ｺﾞｼｯｸUB" panose="020B0900000000000000" pitchFamily="34" charset="-128"/>
              </a:rPr>
              <a:t>6</a:t>
            </a:r>
            <a:r>
              <a:rPr kumimoji="1" lang="ja-JP" altLang="en-US" sz="1050" dirty="0">
                <a:latin typeface="HGS創英角ｺﾞｼｯｸUB" panose="020B0900000000000000" pitchFamily="34" charset="-128"/>
                <a:ea typeface="HGS創英角ｺﾞｼｯｸUB" panose="020B0900000000000000" pitchFamily="34" charset="-128"/>
              </a:rPr>
              <a:t>日</a:t>
            </a:r>
            <a:r>
              <a:rPr kumimoji="1" lang="en-US" altLang="ja-JP" sz="1050" dirty="0">
                <a:latin typeface="HGS創英角ｺﾞｼｯｸUB" panose="020B0900000000000000" pitchFamily="34" charset="-128"/>
                <a:ea typeface="HGS創英角ｺﾞｼｯｸUB" panose="020B0900000000000000" pitchFamily="34" charset="-128"/>
              </a:rPr>
              <a:t>(</a:t>
            </a:r>
            <a:r>
              <a:rPr lang="ja-JP" altLang="en-US" sz="1050" dirty="0">
                <a:latin typeface="HGS創英角ｺﾞｼｯｸUB" panose="020B0900000000000000" pitchFamily="34" charset="-128"/>
                <a:ea typeface="HGS創英角ｺﾞｼｯｸUB" panose="020B0900000000000000" pitchFamily="34" charset="-128"/>
              </a:rPr>
              <a:t>水</a:t>
            </a:r>
            <a:r>
              <a:rPr kumimoji="1" lang="en-US" altLang="ja-JP" sz="1050" dirty="0">
                <a:latin typeface="HGS創英角ｺﾞｼｯｸUB" panose="020B0900000000000000" pitchFamily="34" charset="-128"/>
                <a:ea typeface="HGS創英角ｺﾞｼｯｸUB" panose="020B0900000000000000" pitchFamily="34" charset="-128"/>
              </a:rPr>
              <a:t>)</a:t>
            </a:r>
            <a:endParaRPr kumimoji="1" lang="ja-JP" altLang="en-US" sz="1050" dirty="0">
              <a:latin typeface="HGS創英角ｺﾞｼｯｸUB" panose="020B0900000000000000" pitchFamily="34" charset="-128"/>
              <a:ea typeface="HGS創英角ｺﾞｼｯｸUB" panose="020B0900000000000000" pitchFamily="34" charset="-128"/>
            </a:endParaRPr>
          </a:p>
        </p:txBody>
      </p:sp>
      <p:sp>
        <p:nvSpPr>
          <p:cNvPr id="28" name="テキスト ボックス 27">
            <a:extLst>
              <a:ext uri="{FF2B5EF4-FFF2-40B4-BE49-F238E27FC236}">
                <a16:creationId xmlns:a16="http://schemas.microsoft.com/office/drawing/2014/main" id="{13E5B4F0-1E1D-D420-EAE5-80E4D2EE6C1C}"/>
              </a:ext>
            </a:extLst>
          </p:cNvPr>
          <p:cNvSpPr txBox="1"/>
          <p:nvPr/>
        </p:nvSpPr>
        <p:spPr>
          <a:xfrm>
            <a:off x="1265236" y="3464144"/>
            <a:ext cx="1150325" cy="253916"/>
          </a:xfrm>
          <a:prstGeom prst="rect">
            <a:avLst/>
          </a:prstGeom>
          <a:noFill/>
        </p:spPr>
        <p:txBody>
          <a:bodyPr wrap="square" rtlCol="0">
            <a:spAutoFit/>
          </a:bodyPr>
          <a:lstStyle/>
          <a:p>
            <a:r>
              <a:rPr lang="en-US" altLang="ja-JP" sz="1050" dirty="0">
                <a:latin typeface="HGS創英角ｺﾞｼｯｸUB" panose="020B0900000000000000" pitchFamily="34" charset="-128"/>
                <a:ea typeface="HGS創英角ｺﾞｼｯｸUB" panose="020B0900000000000000" pitchFamily="34" charset="-128"/>
              </a:rPr>
              <a:t>7</a:t>
            </a:r>
            <a:r>
              <a:rPr kumimoji="1" lang="ja-JP" altLang="en-US" sz="1050" dirty="0">
                <a:latin typeface="HGS創英角ｺﾞｼｯｸUB" panose="020B0900000000000000" pitchFamily="34" charset="-128"/>
                <a:ea typeface="HGS創英角ｺﾞｼｯｸUB" panose="020B0900000000000000" pitchFamily="34" charset="-128"/>
              </a:rPr>
              <a:t>日</a:t>
            </a:r>
            <a:r>
              <a:rPr kumimoji="1" lang="en-US" altLang="ja-JP" sz="1050" dirty="0">
                <a:latin typeface="HGS創英角ｺﾞｼｯｸUB" panose="020B0900000000000000" pitchFamily="34" charset="-128"/>
                <a:ea typeface="HGS創英角ｺﾞｼｯｸUB" panose="020B0900000000000000" pitchFamily="34" charset="-128"/>
              </a:rPr>
              <a:t>(</a:t>
            </a:r>
            <a:r>
              <a:rPr lang="ja-JP" altLang="en-US" sz="1050" dirty="0">
                <a:latin typeface="HGS創英角ｺﾞｼｯｸUB" panose="020B0900000000000000" pitchFamily="34" charset="-128"/>
                <a:ea typeface="HGS創英角ｺﾞｼｯｸUB" panose="020B0900000000000000" pitchFamily="34" charset="-128"/>
              </a:rPr>
              <a:t>木</a:t>
            </a:r>
            <a:r>
              <a:rPr kumimoji="1" lang="en-US" altLang="ja-JP" sz="1050" dirty="0">
                <a:latin typeface="HGS創英角ｺﾞｼｯｸUB" panose="020B0900000000000000" pitchFamily="34" charset="-128"/>
                <a:ea typeface="HGS創英角ｺﾞｼｯｸUB" panose="020B0900000000000000" pitchFamily="34" charset="-128"/>
              </a:rPr>
              <a:t>)</a:t>
            </a:r>
            <a:endParaRPr kumimoji="1" lang="ja-JP" altLang="en-US" sz="1050" dirty="0">
              <a:latin typeface="HGS創英角ｺﾞｼｯｸUB" panose="020B0900000000000000" pitchFamily="34" charset="-128"/>
              <a:ea typeface="HGS創英角ｺﾞｼｯｸUB" panose="020B0900000000000000" pitchFamily="34" charset="-128"/>
            </a:endParaRPr>
          </a:p>
        </p:txBody>
      </p:sp>
      <p:sp>
        <p:nvSpPr>
          <p:cNvPr id="29" name="テキスト ボックス 28">
            <a:extLst>
              <a:ext uri="{FF2B5EF4-FFF2-40B4-BE49-F238E27FC236}">
                <a16:creationId xmlns:a16="http://schemas.microsoft.com/office/drawing/2014/main" id="{2B08C61F-BC77-6C84-17EC-B40E80A21C60}"/>
              </a:ext>
            </a:extLst>
          </p:cNvPr>
          <p:cNvSpPr txBox="1"/>
          <p:nvPr/>
        </p:nvSpPr>
        <p:spPr>
          <a:xfrm>
            <a:off x="1267734" y="4108428"/>
            <a:ext cx="1150325" cy="253916"/>
          </a:xfrm>
          <a:prstGeom prst="rect">
            <a:avLst/>
          </a:prstGeom>
          <a:noFill/>
        </p:spPr>
        <p:txBody>
          <a:bodyPr wrap="square" rtlCol="0">
            <a:spAutoFit/>
          </a:bodyPr>
          <a:lstStyle/>
          <a:p>
            <a:r>
              <a:rPr lang="en-US" altLang="ja-JP" sz="1050" dirty="0">
                <a:latin typeface="HGS創英角ｺﾞｼｯｸUB" panose="020B0900000000000000" pitchFamily="34" charset="-128"/>
                <a:ea typeface="HGS創英角ｺﾞｼｯｸUB" panose="020B0900000000000000" pitchFamily="34" charset="-128"/>
              </a:rPr>
              <a:t>8</a:t>
            </a:r>
            <a:r>
              <a:rPr kumimoji="1" lang="ja-JP" altLang="en-US" sz="1050" dirty="0">
                <a:latin typeface="HGS創英角ｺﾞｼｯｸUB" panose="020B0900000000000000" pitchFamily="34" charset="-128"/>
                <a:ea typeface="HGS創英角ｺﾞｼｯｸUB" panose="020B0900000000000000" pitchFamily="34" charset="-128"/>
              </a:rPr>
              <a:t>日</a:t>
            </a:r>
            <a:r>
              <a:rPr kumimoji="1" lang="en-US" altLang="ja-JP" sz="1050" dirty="0">
                <a:latin typeface="HGS創英角ｺﾞｼｯｸUB" panose="020B0900000000000000" pitchFamily="34" charset="-128"/>
                <a:ea typeface="HGS創英角ｺﾞｼｯｸUB" panose="020B0900000000000000" pitchFamily="34" charset="-128"/>
              </a:rPr>
              <a:t>(</a:t>
            </a:r>
            <a:r>
              <a:rPr lang="ja-JP" altLang="en-US" sz="1050" dirty="0">
                <a:latin typeface="HGS創英角ｺﾞｼｯｸUB" panose="020B0900000000000000" pitchFamily="34" charset="-128"/>
                <a:ea typeface="HGS創英角ｺﾞｼｯｸUB" panose="020B0900000000000000" pitchFamily="34" charset="-128"/>
              </a:rPr>
              <a:t>金</a:t>
            </a:r>
            <a:r>
              <a:rPr kumimoji="1" lang="en-US" altLang="ja-JP" sz="1050" dirty="0">
                <a:latin typeface="HGS創英角ｺﾞｼｯｸUB" panose="020B0900000000000000" pitchFamily="34" charset="-128"/>
                <a:ea typeface="HGS創英角ｺﾞｼｯｸUB" panose="020B0900000000000000" pitchFamily="34" charset="-128"/>
              </a:rPr>
              <a:t>)</a:t>
            </a:r>
            <a:endParaRPr kumimoji="1" lang="ja-JP" altLang="en-US" sz="1050" dirty="0">
              <a:latin typeface="HGS創英角ｺﾞｼｯｸUB" panose="020B0900000000000000" pitchFamily="34" charset="-128"/>
              <a:ea typeface="HGS創英角ｺﾞｼｯｸUB" panose="020B0900000000000000" pitchFamily="34" charset="-128"/>
            </a:endParaRPr>
          </a:p>
        </p:txBody>
      </p:sp>
      <p:sp>
        <p:nvSpPr>
          <p:cNvPr id="30" name="テキスト ボックス 29">
            <a:extLst>
              <a:ext uri="{FF2B5EF4-FFF2-40B4-BE49-F238E27FC236}">
                <a16:creationId xmlns:a16="http://schemas.microsoft.com/office/drawing/2014/main" id="{A2C7A808-3DF8-0DD5-6C5B-4203C502E724}"/>
              </a:ext>
            </a:extLst>
          </p:cNvPr>
          <p:cNvSpPr txBox="1"/>
          <p:nvPr/>
        </p:nvSpPr>
        <p:spPr>
          <a:xfrm>
            <a:off x="1273945" y="4641154"/>
            <a:ext cx="1150325" cy="253916"/>
          </a:xfrm>
          <a:prstGeom prst="rect">
            <a:avLst/>
          </a:prstGeom>
          <a:noFill/>
        </p:spPr>
        <p:txBody>
          <a:bodyPr wrap="square" rtlCol="0">
            <a:spAutoFit/>
          </a:bodyPr>
          <a:lstStyle/>
          <a:p>
            <a:r>
              <a:rPr lang="en-US" altLang="ja-JP" sz="1050" dirty="0">
                <a:latin typeface="HGS創英角ｺﾞｼｯｸUB" panose="020B0900000000000000" pitchFamily="34" charset="-128"/>
                <a:ea typeface="HGS創英角ｺﾞｼｯｸUB" panose="020B0900000000000000" pitchFamily="34" charset="-128"/>
              </a:rPr>
              <a:t>9</a:t>
            </a:r>
            <a:r>
              <a:rPr kumimoji="1" lang="ja-JP" altLang="en-US" sz="1050" dirty="0">
                <a:latin typeface="HGS創英角ｺﾞｼｯｸUB" panose="020B0900000000000000" pitchFamily="34" charset="-128"/>
                <a:ea typeface="HGS創英角ｺﾞｼｯｸUB" panose="020B0900000000000000" pitchFamily="34" charset="-128"/>
              </a:rPr>
              <a:t>日</a:t>
            </a:r>
            <a:r>
              <a:rPr kumimoji="1" lang="en-US" altLang="ja-JP" sz="1050" dirty="0">
                <a:latin typeface="HGS創英角ｺﾞｼｯｸUB" panose="020B0900000000000000" pitchFamily="34" charset="-128"/>
                <a:ea typeface="HGS創英角ｺﾞｼｯｸUB" panose="020B0900000000000000" pitchFamily="34" charset="-128"/>
              </a:rPr>
              <a:t>(</a:t>
            </a:r>
            <a:r>
              <a:rPr lang="ja-JP" altLang="en-US" sz="1050" dirty="0">
                <a:latin typeface="HGS創英角ｺﾞｼｯｸUB" panose="020B0900000000000000" pitchFamily="34" charset="-128"/>
                <a:ea typeface="HGS創英角ｺﾞｼｯｸUB" panose="020B0900000000000000" pitchFamily="34" charset="-128"/>
              </a:rPr>
              <a:t>土</a:t>
            </a:r>
            <a:r>
              <a:rPr kumimoji="1" lang="en-US" altLang="ja-JP" sz="1050" dirty="0">
                <a:latin typeface="HGS創英角ｺﾞｼｯｸUB" panose="020B0900000000000000" pitchFamily="34" charset="-128"/>
                <a:ea typeface="HGS創英角ｺﾞｼｯｸUB" panose="020B0900000000000000" pitchFamily="34" charset="-128"/>
              </a:rPr>
              <a:t>)</a:t>
            </a:r>
            <a:endParaRPr kumimoji="1" lang="ja-JP" altLang="en-US" sz="1050" dirty="0">
              <a:latin typeface="HGS創英角ｺﾞｼｯｸUB" panose="020B0900000000000000" pitchFamily="34" charset="-128"/>
              <a:ea typeface="HGS創英角ｺﾞｼｯｸUB" panose="020B0900000000000000" pitchFamily="34" charset="-128"/>
            </a:endParaRPr>
          </a:p>
        </p:txBody>
      </p:sp>
      <p:sp>
        <p:nvSpPr>
          <p:cNvPr id="32" name="テキスト ボックス 31">
            <a:extLst>
              <a:ext uri="{FF2B5EF4-FFF2-40B4-BE49-F238E27FC236}">
                <a16:creationId xmlns:a16="http://schemas.microsoft.com/office/drawing/2014/main" id="{C696FAD5-9B93-8BD2-E980-221EDB471C77}"/>
              </a:ext>
            </a:extLst>
          </p:cNvPr>
          <p:cNvSpPr txBox="1"/>
          <p:nvPr/>
        </p:nvSpPr>
        <p:spPr>
          <a:xfrm>
            <a:off x="1227902" y="5165171"/>
            <a:ext cx="1150325" cy="253916"/>
          </a:xfrm>
          <a:prstGeom prst="rect">
            <a:avLst/>
          </a:prstGeom>
          <a:noFill/>
        </p:spPr>
        <p:txBody>
          <a:bodyPr wrap="square" rtlCol="0">
            <a:spAutoFit/>
          </a:bodyPr>
          <a:lstStyle/>
          <a:p>
            <a:r>
              <a:rPr lang="en-US" altLang="ja-JP" sz="1050" dirty="0">
                <a:latin typeface="HGS創英角ｺﾞｼｯｸUB" panose="020B0900000000000000" pitchFamily="34" charset="-128"/>
                <a:ea typeface="HGS創英角ｺﾞｼｯｸUB" panose="020B0900000000000000" pitchFamily="34" charset="-128"/>
              </a:rPr>
              <a:t>10</a:t>
            </a:r>
            <a:r>
              <a:rPr kumimoji="1" lang="ja-JP" altLang="en-US" sz="1050" dirty="0">
                <a:latin typeface="HGS創英角ｺﾞｼｯｸUB" panose="020B0900000000000000" pitchFamily="34" charset="-128"/>
                <a:ea typeface="HGS創英角ｺﾞｼｯｸUB" panose="020B0900000000000000" pitchFamily="34" charset="-128"/>
              </a:rPr>
              <a:t>日</a:t>
            </a:r>
            <a:r>
              <a:rPr kumimoji="1" lang="en-US" altLang="ja-JP" sz="1050" dirty="0">
                <a:latin typeface="HGS創英角ｺﾞｼｯｸUB" panose="020B0900000000000000" pitchFamily="34" charset="-128"/>
                <a:ea typeface="HGS創英角ｺﾞｼｯｸUB" panose="020B0900000000000000" pitchFamily="34" charset="-128"/>
              </a:rPr>
              <a:t>(</a:t>
            </a:r>
            <a:r>
              <a:rPr lang="ja-JP" altLang="en-US" sz="1050" dirty="0">
                <a:latin typeface="HGS創英角ｺﾞｼｯｸUB" panose="020B0900000000000000" pitchFamily="34" charset="-128"/>
                <a:ea typeface="HGS創英角ｺﾞｼｯｸUB" panose="020B0900000000000000" pitchFamily="34" charset="-128"/>
              </a:rPr>
              <a:t>日</a:t>
            </a:r>
            <a:r>
              <a:rPr kumimoji="1" lang="en-US" altLang="ja-JP" sz="1050" dirty="0">
                <a:latin typeface="HGS創英角ｺﾞｼｯｸUB" panose="020B0900000000000000" pitchFamily="34" charset="-128"/>
                <a:ea typeface="HGS創英角ｺﾞｼｯｸUB" panose="020B0900000000000000" pitchFamily="34" charset="-128"/>
              </a:rPr>
              <a:t>)</a:t>
            </a:r>
            <a:endParaRPr kumimoji="1" lang="ja-JP" altLang="en-US" sz="1050" dirty="0">
              <a:latin typeface="HGS創英角ｺﾞｼｯｸUB" panose="020B0900000000000000" pitchFamily="34" charset="-128"/>
              <a:ea typeface="HGS創英角ｺﾞｼｯｸUB" panose="020B0900000000000000" pitchFamily="34" charset="-128"/>
            </a:endParaRPr>
          </a:p>
        </p:txBody>
      </p:sp>
      <p:pic>
        <p:nvPicPr>
          <p:cNvPr id="36" name="図 35">
            <a:extLst>
              <a:ext uri="{FF2B5EF4-FFF2-40B4-BE49-F238E27FC236}">
                <a16:creationId xmlns:a16="http://schemas.microsoft.com/office/drawing/2014/main" id="{3E25A278-4437-78AF-B229-3801723B6A5A}"/>
              </a:ext>
            </a:extLst>
          </p:cNvPr>
          <p:cNvPicPr>
            <a:picLocks noChangeAspect="1"/>
          </p:cNvPicPr>
          <p:nvPr/>
        </p:nvPicPr>
        <p:blipFill>
          <a:blip r:embed="rId5"/>
          <a:stretch>
            <a:fillRect/>
          </a:stretch>
        </p:blipFill>
        <p:spPr>
          <a:xfrm>
            <a:off x="4098635" y="3670479"/>
            <a:ext cx="266822" cy="230569"/>
          </a:xfrm>
          <a:prstGeom prst="rect">
            <a:avLst/>
          </a:prstGeom>
        </p:spPr>
      </p:pic>
      <p:pic>
        <p:nvPicPr>
          <p:cNvPr id="46" name="図 45">
            <a:extLst>
              <a:ext uri="{FF2B5EF4-FFF2-40B4-BE49-F238E27FC236}">
                <a16:creationId xmlns:a16="http://schemas.microsoft.com/office/drawing/2014/main" id="{38936A16-8083-8CC8-658C-55316133BFB2}"/>
              </a:ext>
            </a:extLst>
          </p:cNvPr>
          <p:cNvPicPr>
            <a:picLocks noChangeAspect="1"/>
          </p:cNvPicPr>
          <p:nvPr/>
        </p:nvPicPr>
        <p:blipFill>
          <a:blip r:embed="rId5"/>
          <a:stretch>
            <a:fillRect/>
          </a:stretch>
        </p:blipFill>
        <p:spPr>
          <a:xfrm>
            <a:off x="2838225" y="5691130"/>
            <a:ext cx="266822" cy="230569"/>
          </a:xfrm>
          <a:prstGeom prst="rect">
            <a:avLst/>
          </a:prstGeom>
        </p:spPr>
      </p:pic>
      <p:pic>
        <p:nvPicPr>
          <p:cNvPr id="67" name="図 66">
            <a:extLst>
              <a:ext uri="{FF2B5EF4-FFF2-40B4-BE49-F238E27FC236}">
                <a16:creationId xmlns:a16="http://schemas.microsoft.com/office/drawing/2014/main" id="{E838F9C1-FF49-565E-359B-C64FC06F4E35}"/>
              </a:ext>
            </a:extLst>
          </p:cNvPr>
          <p:cNvPicPr>
            <a:picLocks noChangeAspect="1"/>
          </p:cNvPicPr>
          <p:nvPr/>
        </p:nvPicPr>
        <p:blipFill>
          <a:blip r:embed="rId6"/>
          <a:stretch>
            <a:fillRect/>
          </a:stretch>
        </p:blipFill>
        <p:spPr>
          <a:xfrm>
            <a:off x="4117729" y="3953175"/>
            <a:ext cx="239693" cy="227775"/>
          </a:xfrm>
          <a:prstGeom prst="rect">
            <a:avLst/>
          </a:prstGeom>
        </p:spPr>
      </p:pic>
      <p:pic>
        <p:nvPicPr>
          <p:cNvPr id="70" name="図 69">
            <a:extLst>
              <a:ext uri="{FF2B5EF4-FFF2-40B4-BE49-F238E27FC236}">
                <a16:creationId xmlns:a16="http://schemas.microsoft.com/office/drawing/2014/main" id="{24D16AC7-5C3D-2644-3238-FF7A15F2579D}"/>
              </a:ext>
            </a:extLst>
          </p:cNvPr>
          <p:cNvPicPr>
            <a:picLocks noChangeAspect="1"/>
          </p:cNvPicPr>
          <p:nvPr/>
        </p:nvPicPr>
        <p:blipFill>
          <a:blip r:embed="rId6"/>
          <a:stretch>
            <a:fillRect/>
          </a:stretch>
        </p:blipFill>
        <p:spPr>
          <a:xfrm>
            <a:off x="3233552" y="5711345"/>
            <a:ext cx="239693" cy="227775"/>
          </a:xfrm>
          <a:prstGeom prst="rect">
            <a:avLst/>
          </a:prstGeom>
        </p:spPr>
      </p:pic>
      <p:pic>
        <p:nvPicPr>
          <p:cNvPr id="75" name="図 74">
            <a:extLst>
              <a:ext uri="{FF2B5EF4-FFF2-40B4-BE49-F238E27FC236}">
                <a16:creationId xmlns:a16="http://schemas.microsoft.com/office/drawing/2014/main" id="{BB41BB06-6297-38C2-496B-3265934BB65A}"/>
              </a:ext>
            </a:extLst>
          </p:cNvPr>
          <p:cNvPicPr>
            <a:picLocks noChangeAspect="1"/>
          </p:cNvPicPr>
          <p:nvPr/>
        </p:nvPicPr>
        <p:blipFill rotWithShape="1">
          <a:blip r:embed="rId3"/>
          <a:srcRect l="23803" t="2" r="12051" b="14844"/>
          <a:stretch/>
        </p:blipFill>
        <p:spPr>
          <a:xfrm>
            <a:off x="2051104" y="5679021"/>
            <a:ext cx="257130" cy="271753"/>
          </a:xfrm>
          <a:prstGeom prst="rect">
            <a:avLst/>
          </a:prstGeom>
        </p:spPr>
      </p:pic>
      <p:pic>
        <p:nvPicPr>
          <p:cNvPr id="76" name="図 75">
            <a:extLst>
              <a:ext uri="{FF2B5EF4-FFF2-40B4-BE49-F238E27FC236}">
                <a16:creationId xmlns:a16="http://schemas.microsoft.com/office/drawing/2014/main" id="{E6FD61C2-8F2E-E427-8E5D-C9D5E8623B00}"/>
              </a:ext>
            </a:extLst>
          </p:cNvPr>
          <p:cNvPicPr>
            <a:picLocks noChangeAspect="1"/>
          </p:cNvPicPr>
          <p:nvPr/>
        </p:nvPicPr>
        <p:blipFill>
          <a:blip r:embed="rId4"/>
          <a:stretch>
            <a:fillRect/>
          </a:stretch>
        </p:blipFill>
        <p:spPr>
          <a:xfrm>
            <a:off x="1517702" y="5699951"/>
            <a:ext cx="244722" cy="210631"/>
          </a:xfrm>
          <a:prstGeom prst="rect">
            <a:avLst/>
          </a:prstGeom>
        </p:spPr>
      </p:pic>
    </p:spTree>
    <p:extLst>
      <p:ext uri="{BB962C8B-B14F-4D97-AF65-F5344CB8AC3E}">
        <p14:creationId xmlns:p14="http://schemas.microsoft.com/office/powerpoint/2010/main" val="2668483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フリーフォーム: 図形 44">
            <a:extLst>
              <a:ext uri="{FF2B5EF4-FFF2-40B4-BE49-F238E27FC236}">
                <a16:creationId xmlns:a16="http://schemas.microsoft.com/office/drawing/2014/main" id="{90C8FB88-C04C-C15E-67AE-0C5976890505}"/>
              </a:ext>
            </a:extLst>
          </p:cNvPr>
          <p:cNvSpPr/>
          <p:nvPr/>
        </p:nvSpPr>
        <p:spPr>
          <a:xfrm>
            <a:off x="1255049" y="788400"/>
            <a:ext cx="2574000" cy="5281200"/>
          </a:xfrm>
          <a:custGeom>
            <a:avLst/>
            <a:gdLst>
              <a:gd name="connsiteX0" fmla="*/ 0 w 2574000"/>
              <a:gd name="connsiteY0" fmla="*/ 4802775 h 5281200"/>
              <a:gd name="connsiteX1" fmla="*/ 2574000 w 2574000"/>
              <a:gd name="connsiteY1" fmla="*/ 4802775 h 5281200"/>
              <a:gd name="connsiteX2" fmla="*/ 2574000 w 2574000"/>
              <a:gd name="connsiteY2" fmla="*/ 4852200 h 5281200"/>
              <a:gd name="connsiteX3" fmla="*/ 2145000 w 2574000"/>
              <a:gd name="connsiteY3" fmla="*/ 5281200 h 5281200"/>
              <a:gd name="connsiteX4" fmla="*/ 429000 w 2574000"/>
              <a:gd name="connsiteY4" fmla="*/ 5281200 h 5281200"/>
              <a:gd name="connsiteX5" fmla="*/ 0 w 2574000"/>
              <a:gd name="connsiteY5" fmla="*/ 4852200 h 5281200"/>
              <a:gd name="connsiteX6" fmla="*/ 429000 w 2574000"/>
              <a:gd name="connsiteY6" fmla="*/ 0 h 5281200"/>
              <a:gd name="connsiteX7" fmla="*/ 2145000 w 2574000"/>
              <a:gd name="connsiteY7" fmla="*/ 0 h 5281200"/>
              <a:gd name="connsiteX8" fmla="*/ 2574000 w 2574000"/>
              <a:gd name="connsiteY8" fmla="*/ 429000 h 5281200"/>
              <a:gd name="connsiteX9" fmla="*/ 2574000 w 2574000"/>
              <a:gd name="connsiteY9" fmla="*/ 754650 h 5281200"/>
              <a:gd name="connsiteX10" fmla="*/ 0 w 2574000"/>
              <a:gd name="connsiteY10" fmla="*/ 754650 h 5281200"/>
              <a:gd name="connsiteX11" fmla="*/ 0 w 2574000"/>
              <a:gd name="connsiteY11" fmla="*/ 429000 h 5281200"/>
              <a:gd name="connsiteX12" fmla="*/ 429000 w 2574000"/>
              <a:gd name="connsiteY12" fmla="*/ 0 h 52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4000" h="5281200">
                <a:moveTo>
                  <a:pt x="0" y="4802775"/>
                </a:moveTo>
                <a:lnTo>
                  <a:pt x="2574000" y="4802775"/>
                </a:lnTo>
                <a:lnTo>
                  <a:pt x="2574000" y="4852200"/>
                </a:lnTo>
                <a:cubicBezTo>
                  <a:pt x="2574000" y="5089130"/>
                  <a:pt x="2381930" y="5281200"/>
                  <a:pt x="2145000" y="5281200"/>
                </a:cubicBezTo>
                <a:lnTo>
                  <a:pt x="429000" y="5281200"/>
                </a:lnTo>
                <a:cubicBezTo>
                  <a:pt x="192070" y="5281200"/>
                  <a:pt x="0" y="5089130"/>
                  <a:pt x="0" y="4852200"/>
                </a:cubicBezTo>
                <a:close/>
                <a:moveTo>
                  <a:pt x="429000" y="0"/>
                </a:moveTo>
                <a:lnTo>
                  <a:pt x="2145000" y="0"/>
                </a:lnTo>
                <a:cubicBezTo>
                  <a:pt x="2381930" y="0"/>
                  <a:pt x="2574000" y="192070"/>
                  <a:pt x="2574000" y="429000"/>
                </a:cubicBezTo>
                <a:lnTo>
                  <a:pt x="2574000" y="754650"/>
                </a:lnTo>
                <a:lnTo>
                  <a:pt x="0" y="754650"/>
                </a:lnTo>
                <a:lnTo>
                  <a:pt x="0" y="429000"/>
                </a:lnTo>
                <a:cubicBezTo>
                  <a:pt x="0" y="192070"/>
                  <a:pt x="192070" y="0"/>
                  <a:pt x="429000" y="0"/>
                </a:cubicBezTo>
                <a:close/>
              </a:path>
            </a:pathLst>
          </a:custGeom>
          <a:solidFill>
            <a:srgbClr val="9DC3E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p>
        </p:txBody>
      </p:sp>
      <p:sp>
        <p:nvSpPr>
          <p:cNvPr id="2" name="コンテンツ プレースホルダー 1">
            <a:extLst>
              <a:ext uri="{FF2B5EF4-FFF2-40B4-BE49-F238E27FC236}">
                <a16:creationId xmlns:a16="http://schemas.microsoft.com/office/drawing/2014/main" id="{89ACC6E6-A612-6E28-38C2-EF178A18A5F1}"/>
              </a:ext>
            </a:extLst>
          </p:cNvPr>
          <p:cNvSpPr>
            <a:spLocks noGrp="1"/>
          </p:cNvSpPr>
          <p:nvPr>
            <p:ph idx="1"/>
          </p:nvPr>
        </p:nvSpPr>
        <p:spPr>
          <a:xfrm>
            <a:off x="4152899" y="304800"/>
            <a:ext cx="7560130" cy="6096000"/>
          </a:xfrm>
        </p:spPr>
        <p:txBody>
          <a:bodyPr>
            <a:normAutofit fontScale="92500"/>
          </a:bodyPr>
          <a:lstStyle/>
          <a:p>
            <a:pPr marL="0" indent="0">
              <a:buNone/>
            </a:pPr>
            <a:endParaRPr lang="en-US" altLang="ja-JP" sz="1100" dirty="0"/>
          </a:p>
          <a:p>
            <a:pPr marL="0" indent="0">
              <a:buNone/>
            </a:pPr>
            <a:endParaRPr kumimoji="1" lang="en-US" altLang="ja-JP" sz="1100" dirty="0"/>
          </a:p>
          <a:p>
            <a:pPr marL="0" indent="0">
              <a:buNone/>
            </a:pPr>
            <a:r>
              <a:rPr kumimoji="1" lang="ja-JP" altLang="en-US" sz="1100" dirty="0"/>
              <a:t>・一番上</a:t>
            </a:r>
            <a:r>
              <a:rPr lang="ja-JP" altLang="en-US" sz="1100" dirty="0"/>
              <a:t>の年と月の横の矢印は左が前月、右が翌月にうつるように。</a:t>
            </a:r>
            <a:endParaRPr kumimoji="1" lang="en-US" altLang="ja-JP" sz="1100" dirty="0"/>
          </a:p>
          <a:p>
            <a:pPr marL="0" indent="0">
              <a:buNone/>
            </a:pPr>
            <a:r>
              <a:rPr lang="ja-JP" altLang="en-US" sz="1100" dirty="0"/>
              <a:t>・カレンダーに日記の記載がある日は日記マーク、収支の記載がある日は＋なら青で－なら赤で合計金額が記載される。</a:t>
            </a:r>
            <a:endParaRPr lang="en-US" altLang="ja-JP" sz="1100" dirty="0"/>
          </a:p>
          <a:p>
            <a:pPr marL="0" indent="0">
              <a:buNone/>
            </a:pPr>
            <a:r>
              <a:rPr lang="ja-JP" altLang="en-US" sz="1100" dirty="0"/>
              <a:t>・下の収支の欄にはその時点での金額が記載される</a:t>
            </a:r>
            <a:endParaRPr lang="en-US" altLang="ja-JP" sz="1100" dirty="0"/>
          </a:p>
          <a:p>
            <a:pPr marL="0" indent="0">
              <a:buNone/>
            </a:pPr>
            <a:r>
              <a:rPr lang="ja-JP" altLang="en-US" sz="1100" dirty="0"/>
              <a:t>・カレンダーの日付はなるべく、左上角に置いてほしい。</a:t>
            </a:r>
            <a:endParaRPr lang="en-US" altLang="ja-JP" sz="1100" dirty="0"/>
          </a:p>
          <a:p>
            <a:endParaRPr lang="en-US" altLang="ja-JP" sz="1100" dirty="0"/>
          </a:p>
          <a:p>
            <a:endParaRPr lang="en-US" altLang="ja-JP" sz="1100" dirty="0"/>
          </a:p>
          <a:p>
            <a:pPr marL="0" indent="0">
              <a:buNone/>
            </a:pPr>
            <a:endParaRPr lang="en-US" altLang="ja-JP" sz="1100" dirty="0"/>
          </a:p>
          <a:p>
            <a:pPr marL="0" indent="0">
              <a:buNone/>
            </a:pPr>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r>
              <a:rPr lang="ja-JP" altLang="en-US" sz="1100" dirty="0"/>
              <a:t>入力アイコン</a:t>
            </a:r>
            <a:r>
              <a:rPr lang="it-IT" altLang="ja-JP" sz="1100" dirty="0"/>
              <a:t>&lt;i class="fa-solid fa-pencil"&gt;&lt;/i&gt;</a:t>
            </a:r>
          </a:p>
          <a:p>
            <a:r>
              <a:rPr lang="ja-JP" altLang="en-US" sz="1100" dirty="0"/>
              <a:t>日記アイコン</a:t>
            </a:r>
            <a:r>
              <a:rPr lang="en-US" altLang="ja-JP" sz="1100" dirty="0"/>
              <a:t>&lt;</a:t>
            </a:r>
            <a:r>
              <a:rPr lang="en-US" altLang="ja-JP" sz="1100" dirty="0" err="1"/>
              <a:t>i</a:t>
            </a:r>
            <a:r>
              <a:rPr lang="en-US" altLang="ja-JP" sz="1100" dirty="0"/>
              <a:t> class="fa-solid fa-book-open"&gt;&lt;/</a:t>
            </a:r>
            <a:r>
              <a:rPr lang="en-US" altLang="ja-JP" sz="1100" dirty="0" err="1"/>
              <a:t>i</a:t>
            </a:r>
            <a:r>
              <a:rPr lang="en-US" altLang="ja-JP" sz="1100" dirty="0"/>
              <a:t>&gt;</a:t>
            </a:r>
          </a:p>
          <a:p>
            <a:r>
              <a:rPr kumimoji="1" lang="ja-JP" altLang="en-US" sz="1100" dirty="0"/>
              <a:t>カレンダーアイコン</a:t>
            </a:r>
            <a:r>
              <a:rPr kumimoji="1" lang="it-IT" altLang="ja-JP" sz="1100" dirty="0"/>
              <a:t>&lt;i class="fa-solid fa-calendar-days"&gt;&lt;/i&gt;</a:t>
            </a:r>
            <a:endParaRPr kumimoji="1" lang="en-US" altLang="ja-JP" sz="1100" dirty="0"/>
          </a:p>
          <a:p>
            <a:r>
              <a:rPr lang="ja-JP" altLang="en-US" sz="1100" dirty="0"/>
              <a:t>グラフアイコン</a:t>
            </a:r>
            <a:r>
              <a:rPr lang="it-IT" altLang="ja-JP" sz="1100" dirty="0"/>
              <a:t>&lt;i class="fa-solid fa-chart-pie"&gt;&lt;/i&gt;</a:t>
            </a:r>
            <a:endParaRPr lang="en-US" altLang="ja-JP" sz="1100" dirty="0"/>
          </a:p>
          <a:p>
            <a:r>
              <a:rPr kumimoji="1" lang="ja-JP" altLang="en-US" sz="1100" dirty="0"/>
              <a:t>メニューアイコン</a:t>
            </a:r>
            <a:r>
              <a:rPr kumimoji="1" lang="it-IT" altLang="ja-JP" sz="1100" dirty="0"/>
              <a:t>&lt;i class="fa-solid fa-ellipsis"&gt;&lt;/i&gt;</a:t>
            </a:r>
            <a:endParaRPr kumimoji="1" lang="ja-JP" altLang="en-US" sz="1100" dirty="0"/>
          </a:p>
        </p:txBody>
      </p:sp>
      <p:pic>
        <p:nvPicPr>
          <p:cNvPr id="13" name="図 12">
            <a:extLst>
              <a:ext uri="{FF2B5EF4-FFF2-40B4-BE49-F238E27FC236}">
                <a16:creationId xmlns:a16="http://schemas.microsoft.com/office/drawing/2014/main" id="{7931A498-9427-3D63-3F0F-345BD6486742}"/>
              </a:ext>
            </a:extLst>
          </p:cNvPr>
          <p:cNvPicPr>
            <a:picLocks noChangeAspect="1"/>
          </p:cNvPicPr>
          <p:nvPr/>
        </p:nvPicPr>
        <p:blipFill>
          <a:blip r:embed="rId2"/>
          <a:stretch>
            <a:fillRect/>
          </a:stretch>
        </p:blipFill>
        <p:spPr>
          <a:xfrm>
            <a:off x="4077375" y="4939403"/>
            <a:ext cx="405018" cy="322442"/>
          </a:xfrm>
          <a:prstGeom prst="rect">
            <a:avLst/>
          </a:prstGeom>
        </p:spPr>
      </p:pic>
      <p:pic>
        <p:nvPicPr>
          <p:cNvPr id="14" name="図 13">
            <a:extLst>
              <a:ext uri="{FF2B5EF4-FFF2-40B4-BE49-F238E27FC236}">
                <a16:creationId xmlns:a16="http://schemas.microsoft.com/office/drawing/2014/main" id="{534BA3B2-B553-263F-2851-34E3BE9336A9}"/>
              </a:ext>
            </a:extLst>
          </p:cNvPr>
          <p:cNvPicPr>
            <a:picLocks noChangeAspect="1"/>
          </p:cNvPicPr>
          <p:nvPr/>
        </p:nvPicPr>
        <p:blipFill rotWithShape="1">
          <a:blip r:embed="rId2"/>
          <a:srcRect l="23803" t="2" r="12051" b="14844"/>
          <a:stretch/>
        </p:blipFill>
        <p:spPr>
          <a:xfrm>
            <a:off x="1556833" y="5691108"/>
            <a:ext cx="257130" cy="271753"/>
          </a:xfrm>
          <a:prstGeom prst="rect">
            <a:avLst/>
          </a:prstGeom>
        </p:spPr>
      </p:pic>
      <p:pic>
        <p:nvPicPr>
          <p:cNvPr id="16" name="図 15">
            <a:extLst>
              <a:ext uri="{FF2B5EF4-FFF2-40B4-BE49-F238E27FC236}">
                <a16:creationId xmlns:a16="http://schemas.microsoft.com/office/drawing/2014/main" id="{3426C130-C8EB-CE20-35E5-06F324F26121}"/>
              </a:ext>
            </a:extLst>
          </p:cNvPr>
          <p:cNvPicPr>
            <a:picLocks noChangeAspect="1"/>
          </p:cNvPicPr>
          <p:nvPr/>
        </p:nvPicPr>
        <p:blipFill>
          <a:blip r:embed="rId3"/>
          <a:stretch>
            <a:fillRect/>
          </a:stretch>
        </p:blipFill>
        <p:spPr>
          <a:xfrm>
            <a:off x="4114998" y="5250754"/>
            <a:ext cx="323850" cy="249634"/>
          </a:xfrm>
          <a:prstGeom prst="rect">
            <a:avLst/>
          </a:prstGeom>
        </p:spPr>
      </p:pic>
      <p:pic>
        <p:nvPicPr>
          <p:cNvPr id="17" name="図 16">
            <a:extLst>
              <a:ext uri="{FF2B5EF4-FFF2-40B4-BE49-F238E27FC236}">
                <a16:creationId xmlns:a16="http://schemas.microsoft.com/office/drawing/2014/main" id="{CF2D7A67-F43F-2727-F330-D91DA1E41003}"/>
              </a:ext>
            </a:extLst>
          </p:cNvPr>
          <p:cNvPicPr>
            <a:picLocks noChangeAspect="1"/>
          </p:cNvPicPr>
          <p:nvPr/>
        </p:nvPicPr>
        <p:blipFill>
          <a:blip r:embed="rId3"/>
          <a:stretch>
            <a:fillRect/>
          </a:stretch>
        </p:blipFill>
        <p:spPr>
          <a:xfrm>
            <a:off x="2040627" y="5717397"/>
            <a:ext cx="284334" cy="219174"/>
          </a:xfrm>
          <a:prstGeom prst="rect">
            <a:avLst/>
          </a:prstGeom>
        </p:spPr>
      </p:pic>
      <p:pic>
        <p:nvPicPr>
          <p:cNvPr id="19" name="図 18">
            <a:extLst>
              <a:ext uri="{FF2B5EF4-FFF2-40B4-BE49-F238E27FC236}">
                <a16:creationId xmlns:a16="http://schemas.microsoft.com/office/drawing/2014/main" id="{DFCDCDD3-1D4F-C8B1-21A1-16D682F76A44}"/>
              </a:ext>
            </a:extLst>
          </p:cNvPr>
          <p:cNvPicPr>
            <a:picLocks noChangeAspect="1"/>
          </p:cNvPicPr>
          <p:nvPr/>
        </p:nvPicPr>
        <p:blipFill>
          <a:blip r:embed="rId4"/>
          <a:stretch>
            <a:fillRect/>
          </a:stretch>
        </p:blipFill>
        <p:spPr>
          <a:xfrm>
            <a:off x="4154674" y="5532877"/>
            <a:ext cx="266756" cy="262049"/>
          </a:xfrm>
          <a:prstGeom prst="rect">
            <a:avLst/>
          </a:prstGeom>
        </p:spPr>
      </p:pic>
      <p:pic>
        <p:nvPicPr>
          <p:cNvPr id="20" name="図 19">
            <a:extLst>
              <a:ext uri="{FF2B5EF4-FFF2-40B4-BE49-F238E27FC236}">
                <a16:creationId xmlns:a16="http://schemas.microsoft.com/office/drawing/2014/main" id="{47DA9716-97BE-0447-A304-5DE27136A49E}"/>
              </a:ext>
            </a:extLst>
          </p:cNvPr>
          <p:cNvPicPr>
            <a:picLocks noChangeAspect="1"/>
          </p:cNvPicPr>
          <p:nvPr/>
        </p:nvPicPr>
        <p:blipFill>
          <a:blip r:embed="rId4"/>
          <a:stretch>
            <a:fillRect/>
          </a:stretch>
        </p:blipFill>
        <p:spPr>
          <a:xfrm flipH="1">
            <a:off x="2491444" y="5724696"/>
            <a:ext cx="218276" cy="214424"/>
          </a:xfrm>
          <a:prstGeom prst="rect">
            <a:avLst/>
          </a:prstGeom>
        </p:spPr>
      </p:pic>
      <p:pic>
        <p:nvPicPr>
          <p:cNvPr id="22" name="図 21">
            <a:extLst>
              <a:ext uri="{FF2B5EF4-FFF2-40B4-BE49-F238E27FC236}">
                <a16:creationId xmlns:a16="http://schemas.microsoft.com/office/drawing/2014/main" id="{1DFA30FE-4212-AF55-D668-30F530DF72A1}"/>
              </a:ext>
            </a:extLst>
          </p:cNvPr>
          <p:cNvPicPr>
            <a:picLocks noChangeAspect="1"/>
          </p:cNvPicPr>
          <p:nvPr/>
        </p:nvPicPr>
        <p:blipFill>
          <a:blip r:embed="rId5"/>
          <a:stretch>
            <a:fillRect/>
          </a:stretch>
        </p:blipFill>
        <p:spPr>
          <a:xfrm>
            <a:off x="2876203" y="5717487"/>
            <a:ext cx="311749" cy="271575"/>
          </a:xfrm>
          <a:prstGeom prst="rect">
            <a:avLst/>
          </a:prstGeom>
        </p:spPr>
      </p:pic>
      <p:pic>
        <p:nvPicPr>
          <p:cNvPr id="23" name="図 22">
            <a:extLst>
              <a:ext uri="{FF2B5EF4-FFF2-40B4-BE49-F238E27FC236}">
                <a16:creationId xmlns:a16="http://schemas.microsoft.com/office/drawing/2014/main" id="{B39CE8BB-D469-2F37-C39D-DADF987041C1}"/>
              </a:ext>
            </a:extLst>
          </p:cNvPr>
          <p:cNvPicPr>
            <a:picLocks noChangeAspect="1"/>
          </p:cNvPicPr>
          <p:nvPr/>
        </p:nvPicPr>
        <p:blipFill>
          <a:blip r:embed="rId5"/>
          <a:stretch>
            <a:fillRect/>
          </a:stretch>
        </p:blipFill>
        <p:spPr>
          <a:xfrm>
            <a:off x="4112087" y="5827147"/>
            <a:ext cx="311749" cy="271575"/>
          </a:xfrm>
          <a:prstGeom prst="rect">
            <a:avLst/>
          </a:prstGeom>
        </p:spPr>
      </p:pic>
      <p:pic>
        <p:nvPicPr>
          <p:cNvPr id="25" name="図 24">
            <a:extLst>
              <a:ext uri="{FF2B5EF4-FFF2-40B4-BE49-F238E27FC236}">
                <a16:creationId xmlns:a16="http://schemas.microsoft.com/office/drawing/2014/main" id="{3D55E9B0-8288-0BB1-3560-76D0650B9E13}"/>
              </a:ext>
            </a:extLst>
          </p:cNvPr>
          <p:cNvPicPr>
            <a:picLocks noChangeAspect="1"/>
          </p:cNvPicPr>
          <p:nvPr/>
        </p:nvPicPr>
        <p:blipFill>
          <a:blip r:embed="rId6"/>
          <a:stretch>
            <a:fillRect/>
          </a:stretch>
        </p:blipFill>
        <p:spPr>
          <a:xfrm>
            <a:off x="4018483" y="6137298"/>
            <a:ext cx="443012" cy="148662"/>
          </a:xfrm>
          <a:prstGeom prst="rect">
            <a:avLst/>
          </a:prstGeom>
        </p:spPr>
      </p:pic>
      <p:pic>
        <p:nvPicPr>
          <p:cNvPr id="26" name="図 25">
            <a:extLst>
              <a:ext uri="{FF2B5EF4-FFF2-40B4-BE49-F238E27FC236}">
                <a16:creationId xmlns:a16="http://schemas.microsoft.com/office/drawing/2014/main" id="{9462EFE3-6CAF-C99C-D387-768246386E62}"/>
              </a:ext>
            </a:extLst>
          </p:cNvPr>
          <p:cNvPicPr>
            <a:picLocks noChangeAspect="1"/>
          </p:cNvPicPr>
          <p:nvPr/>
        </p:nvPicPr>
        <p:blipFill>
          <a:blip r:embed="rId6"/>
          <a:stretch>
            <a:fillRect/>
          </a:stretch>
        </p:blipFill>
        <p:spPr>
          <a:xfrm>
            <a:off x="3354435" y="5778943"/>
            <a:ext cx="311749" cy="104614"/>
          </a:xfrm>
          <a:prstGeom prst="rect">
            <a:avLst/>
          </a:prstGeom>
        </p:spPr>
      </p:pic>
      <p:sp>
        <p:nvSpPr>
          <p:cNvPr id="47" name="フローチャート: 端子 46">
            <a:extLst>
              <a:ext uri="{FF2B5EF4-FFF2-40B4-BE49-F238E27FC236}">
                <a16:creationId xmlns:a16="http://schemas.microsoft.com/office/drawing/2014/main" id="{3236C686-F86D-D9DF-2F18-7DD83295FD87}"/>
              </a:ext>
            </a:extLst>
          </p:cNvPr>
          <p:cNvSpPr/>
          <p:nvPr/>
        </p:nvSpPr>
        <p:spPr>
          <a:xfrm>
            <a:off x="2134769" y="938554"/>
            <a:ext cx="489264" cy="130302"/>
          </a:xfrm>
          <a:prstGeom prst="flowChartTermina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8" name="フローチャート: 結合子 47">
            <a:extLst>
              <a:ext uri="{FF2B5EF4-FFF2-40B4-BE49-F238E27FC236}">
                <a16:creationId xmlns:a16="http://schemas.microsoft.com/office/drawing/2014/main" id="{CF336425-EE63-D7BA-C5A7-FF102FC9C996}"/>
              </a:ext>
            </a:extLst>
          </p:cNvPr>
          <p:cNvSpPr/>
          <p:nvPr/>
        </p:nvSpPr>
        <p:spPr>
          <a:xfrm>
            <a:off x="2659431" y="938554"/>
            <a:ext cx="130302" cy="130302"/>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C799271F-6418-E03E-6301-5626588B1D17}"/>
              </a:ext>
            </a:extLst>
          </p:cNvPr>
          <p:cNvSpPr txBox="1"/>
          <p:nvPr/>
        </p:nvSpPr>
        <p:spPr>
          <a:xfrm>
            <a:off x="282449" y="209006"/>
            <a:ext cx="3541428" cy="276999"/>
          </a:xfrm>
          <a:prstGeom prst="rect">
            <a:avLst/>
          </a:prstGeom>
          <a:noFill/>
        </p:spPr>
        <p:txBody>
          <a:bodyPr wrap="square" rtlCol="0">
            <a:spAutoFit/>
          </a:bodyPr>
          <a:lstStyle/>
          <a:p>
            <a:r>
              <a:rPr lang="en-US" altLang="ja-JP" sz="1200" b="1" dirty="0"/>
              <a:t>4.</a:t>
            </a:r>
            <a:r>
              <a:rPr lang="ja-JP" altLang="en-US" sz="1200" b="1" dirty="0"/>
              <a:t>カレンダーアイコンを押した状態の画面</a:t>
            </a:r>
            <a:endParaRPr lang="en-US" altLang="ja-JP" sz="1200" b="1" dirty="0"/>
          </a:p>
        </p:txBody>
      </p:sp>
      <p:sp>
        <p:nvSpPr>
          <p:cNvPr id="38" name="円: 塗りつぶしなし 37">
            <a:extLst>
              <a:ext uri="{FF2B5EF4-FFF2-40B4-BE49-F238E27FC236}">
                <a16:creationId xmlns:a16="http://schemas.microsoft.com/office/drawing/2014/main" id="{FA374AF8-B4F7-D6AF-665E-49E3E3483CBB}"/>
              </a:ext>
            </a:extLst>
          </p:cNvPr>
          <p:cNvSpPr/>
          <p:nvPr/>
        </p:nvSpPr>
        <p:spPr>
          <a:xfrm>
            <a:off x="2209480" y="5495063"/>
            <a:ext cx="782204" cy="733518"/>
          </a:xfrm>
          <a:prstGeom prst="donut">
            <a:avLst>
              <a:gd name="adj" fmla="val 10103"/>
            </a:avLst>
          </a:prstGeom>
          <a:solidFill>
            <a:srgbClr val="FF0000"/>
          </a:solidFill>
          <a:ln w="9525"/>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dirty="0">
              <a:solidFill>
                <a:schemeClr val="tx1"/>
              </a:solidFill>
            </a:endParaRPr>
          </a:p>
        </p:txBody>
      </p:sp>
      <p:sp>
        <p:nvSpPr>
          <p:cNvPr id="65" name="正方形/長方形 64">
            <a:extLst>
              <a:ext uri="{FF2B5EF4-FFF2-40B4-BE49-F238E27FC236}">
                <a16:creationId xmlns:a16="http://schemas.microsoft.com/office/drawing/2014/main" id="{4331EDFA-F217-D559-DCF4-4FFAE774D065}"/>
              </a:ext>
            </a:extLst>
          </p:cNvPr>
          <p:cNvSpPr/>
          <p:nvPr/>
        </p:nvSpPr>
        <p:spPr>
          <a:xfrm>
            <a:off x="3348859" y="3422392"/>
            <a:ext cx="107678" cy="10953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F7704473-676F-396B-D3EB-9BE33A4ADF9E}"/>
              </a:ext>
            </a:extLst>
          </p:cNvPr>
          <p:cNvSpPr txBox="1"/>
          <p:nvPr/>
        </p:nvSpPr>
        <p:spPr>
          <a:xfrm>
            <a:off x="1278160" y="1185103"/>
            <a:ext cx="2545717" cy="307777"/>
          </a:xfrm>
          <a:prstGeom prst="rect">
            <a:avLst/>
          </a:prstGeom>
          <a:noFill/>
        </p:spPr>
        <p:txBody>
          <a:bodyPr wrap="square" rtlCol="0">
            <a:spAutoFit/>
          </a:bodyPr>
          <a:lstStyle/>
          <a:p>
            <a:r>
              <a:rPr kumimoji="1" lang="ja-JP" altLang="en-US" sz="1400" dirty="0">
                <a:latin typeface="HGS創英角ｺﾞｼｯｸUB" panose="020B0900000000000000" pitchFamily="34" charset="-128"/>
                <a:ea typeface="HGS創英角ｺﾞｼｯｸUB" panose="020B0900000000000000" pitchFamily="34" charset="-128"/>
              </a:rPr>
              <a:t>＜</a:t>
            </a:r>
            <a:r>
              <a:rPr kumimoji="1" lang="en-US" altLang="ja-JP" sz="1400" dirty="0">
                <a:latin typeface="HGS創英角ｺﾞｼｯｸUB" panose="020B0900000000000000" pitchFamily="34" charset="-128"/>
                <a:ea typeface="HGS創英角ｺﾞｼｯｸUB" panose="020B0900000000000000" pitchFamily="34" charset="-128"/>
              </a:rPr>
              <a:t>2024</a:t>
            </a:r>
            <a:r>
              <a:rPr kumimoji="1" lang="ja-JP" altLang="en-US" sz="1400" dirty="0">
                <a:latin typeface="HGS創英角ｺﾞｼｯｸUB" panose="020B0900000000000000" pitchFamily="34" charset="-128"/>
                <a:ea typeface="HGS創英角ｺﾞｼｯｸUB" panose="020B0900000000000000" pitchFamily="34" charset="-128"/>
              </a:rPr>
              <a:t>年</a:t>
            </a:r>
            <a:r>
              <a:rPr kumimoji="1" lang="en-US" altLang="ja-JP" sz="1400" dirty="0">
                <a:latin typeface="HGS創英角ｺﾞｼｯｸUB" panose="020B0900000000000000" pitchFamily="34" charset="-128"/>
                <a:ea typeface="HGS創英角ｺﾞｼｯｸUB" panose="020B0900000000000000" pitchFamily="34" charset="-128"/>
              </a:rPr>
              <a:t>3</a:t>
            </a:r>
            <a:r>
              <a:rPr kumimoji="1" lang="ja-JP" altLang="en-US" sz="1400" dirty="0">
                <a:latin typeface="HGS創英角ｺﾞｼｯｸUB" panose="020B0900000000000000" pitchFamily="34" charset="-128"/>
                <a:ea typeface="HGS創英角ｺﾞｼｯｸUB" panose="020B0900000000000000" pitchFamily="34" charset="-128"/>
              </a:rPr>
              <a:t>月　　　　　　＞</a:t>
            </a:r>
          </a:p>
        </p:txBody>
      </p:sp>
      <p:graphicFrame>
        <p:nvGraphicFramePr>
          <p:cNvPr id="15" name="表 14">
            <a:extLst>
              <a:ext uri="{FF2B5EF4-FFF2-40B4-BE49-F238E27FC236}">
                <a16:creationId xmlns:a16="http://schemas.microsoft.com/office/drawing/2014/main" id="{C0B1035C-FEAD-58BD-FBE6-617159738698}"/>
              </a:ext>
            </a:extLst>
          </p:cNvPr>
          <p:cNvGraphicFramePr>
            <a:graphicFrameLocks noGrp="1"/>
          </p:cNvGraphicFramePr>
          <p:nvPr>
            <p:extLst>
              <p:ext uri="{D42A27DB-BD31-4B8C-83A1-F6EECF244321}">
                <p14:modId xmlns:p14="http://schemas.microsoft.com/office/powerpoint/2010/main" val="3111552001"/>
              </p:ext>
            </p:extLst>
          </p:nvPr>
        </p:nvGraphicFramePr>
        <p:xfrm>
          <a:off x="1333302" y="1749957"/>
          <a:ext cx="2419368" cy="2879064"/>
        </p:xfrm>
        <a:graphic>
          <a:graphicData uri="http://schemas.openxmlformats.org/drawingml/2006/table">
            <a:tbl>
              <a:tblPr firstRow="1" bandRow="1">
                <a:tableStyleId>{2D5ABB26-0587-4C30-8999-92F81FD0307C}</a:tableStyleId>
              </a:tblPr>
              <a:tblGrid>
                <a:gridCol w="345624">
                  <a:extLst>
                    <a:ext uri="{9D8B030D-6E8A-4147-A177-3AD203B41FA5}">
                      <a16:colId xmlns:a16="http://schemas.microsoft.com/office/drawing/2014/main" val="3498127783"/>
                    </a:ext>
                  </a:extLst>
                </a:gridCol>
                <a:gridCol w="345624">
                  <a:extLst>
                    <a:ext uri="{9D8B030D-6E8A-4147-A177-3AD203B41FA5}">
                      <a16:colId xmlns:a16="http://schemas.microsoft.com/office/drawing/2014/main" val="2200171179"/>
                    </a:ext>
                  </a:extLst>
                </a:gridCol>
                <a:gridCol w="345624">
                  <a:extLst>
                    <a:ext uri="{9D8B030D-6E8A-4147-A177-3AD203B41FA5}">
                      <a16:colId xmlns:a16="http://schemas.microsoft.com/office/drawing/2014/main" val="4261886575"/>
                    </a:ext>
                  </a:extLst>
                </a:gridCol>
                <a:gridCol w="345624">
                  <a:extLst>
                    <a:ext uri="{9D8B030D-6E8A-4147-A177-3AD203B41FA5}">
                      <a16:colId xmlns:a16="http://schemas.microsoft.com/office/drawing/2014/main" val="4486899"/>
                    </a:ext>
                  </a:extLst>
                </a:gridCol>
                <a:gridCol w="345624">
                  <a:extLst>
                    <a:ext uri="{9D8B030D-6E8A-4147-A177-3AD203B41FA5}">
                      <a16:colId xmlns:a16="http://schemas.microsoft.com/office/drawing/2014/main" val="4070195497"/>
                    </a:ext>
                  </a:extLst>
                </a:gridCol>
                <a:gridCol w="345624">
                  <a:extLst>
                    <a:ext uri="{9D8B030D-6E8A-4147-A177-3AD203B41FA5}">
                      <a16:colId xmlns:a16="http://schemas.microsoft.com/office/drawing/2014/main" val="3084180746"/>
                    </a:ext>
                  </a:extLst>
                </a:gridCol>
                <a:gridCol w="345624">
                  <a:extLst>
                    <a:ext uri="{9D8B030D-6E8A-4147-A177-3AD203B41FA5}">
                      <a16:colId xmlns:a16="http://schemas.microsoft.com/office/drawing/2014/main" val="2749510341"/>
                    </a:ext>
                  </a:extLst>
                </a:gridCol>
              </a:tblGrid>
              <a:tr h="479844">
                <a:tc>
                  <a:txBody>
                    <a:bodyPr/>
                    <a:lstStyle/>
                    <a:p>
                      <a:r>
                        <a:rPr kumimoji="1" lang="ja-JP" altLang="en-US" sz="1000" dirty="0">
                          <a:latin typeface="HGS創英角ｺﾞｼｯｸUB" panose="020B0900000000000000" pitchFamily="34" charset="-128"/>
                          <a:ea typeface="HGS創英角ｺﾞｼｯｸUB" panose="020B0900000000000000" pitchFamily="34" charset="-128"/>
                        </a:rPr>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dirty="0">
                          <a:latin typeface="HGS創英角ｺﾞｼｯｸUB" panose="020B0900000000000000" pitchFamily="34" charset="-128"/>
                          <a:ea typeface="HGS創英角ｺﾞｼｯｸUB" panose="020B0900000000000000" pitchFamily="34" charset="-128"/>
                        </a:rPr>
                        <a:t>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dirty="0">
                          <a:latin typeface="HGS創英角ｺﾞｼｯｸUB" panose="020B0900000000000000" pitchFamily="34" charset="-128"/>
                          <a:ea typeface="HGS創英角ｺﾞｼｯｸUB" panose="020B0900000000000000" pitchFamily="34" charset="-128"/>
                        </a:rPr>
                        <a:t>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dirty="0">
                          <a:latin typeface="HGS創英角ｺﾞｼｯｸUB" panose="020B0900000000000000" pitchFamily="34" charset="-128"/>
                          <a:ea typeface="HGS創英角ｺﾞｼｯｸUB" panose="020B0900000000000000" pitchFamily="34" charset="-128"/>
                        </a:rPr>
                        <a:t>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dirty="0">
                          <a:latin typeface="HGS創英角ｺﾞｼｯｸUB" panose="020B0900000000000000" pitchFamily="34" charset="-128"/>
                          <a:ea typeface="HGS創英角ｺﾞｼｯｸUB" panose="020B0900000000000000" pitchFamily="34" charset="-128"/>
                        </a:rPr>
                        <a:t>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dirty="0">
                          <a:solidFill>
                            <a:schemeClr val="accent5">
                              <a:lumMod val="75000"/>
                            </a:schemeClr>
                          </a:solidFill>
                          <a:latin typeface="HGS創英角ｺﾞｼｯｸUB" panose="020B0900000000000000" pitchFamily="34" charset="-128"/>
                          <a:ea typeface="HGS創英角ｺﾞｼｯｸUB" panose="020B0900000000000000" pitchFamily="34" charset="-128"/>
                        </a:rPr>
                        <a:t>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DC3E6"/>
                    </a:solidFill>
                  </a:tcPr>
                </a:tc>
                <a:tc>
                  <a:txBody>
                    <a:bodyPr/>
                    <a:lstStyle/>
                    <a:p>
                      <a:r>
                        <a:rPr kumimoji="1" lang="ja-JP" altLang="en-US" sz="1000" dirty="0">
                          <a:solidFill>
                            <a:srgbClr val="FF0000"/>
                          </a:solidFill>
                          <a:latin typeface="HGS創英角ｺﾞｼｯｸUB" panose="020B0900000000000000" pitchFamily="34" charset="-128"/>
                          <a:ea typeface="HGS創英角ｺﾞｼｯｸUB" panose="020B0900000000000000" pitchFamily="34" charset="-128"/>
                        </a:rPr>
                        <a:t>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368873588"/>
                  </a:ext>
                </a:extLst>
              </a:tr>
              <a:tr h="479844">
                <a:tc>
                  <a:txBody>
                    <a:bodyPr/>
                    <a:lstStyle/>
                    <a:p>
                      <a:endParaRPr kumimoji="1" lang="ja-JP" altLang="en-US" sz="1000">
                        <a:latin typeface="HGS創英角ｺﾞｼｯｸUB" panose="020B0900000000000000" pitchFamily="34" charset="-128"/>
                        <a:ea typeface="HGS創英角ｺﾞｼｯｸUB" panose="020B09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HGS創英角ｺﾞｼｯｸUB" panose="020B0900000000000000" pitchFamily="34" charset="-128"/>
                        <a:ea typeface="HGS創英角ｺﾞｼｯｸUB" panose="020B09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HGS創英角ｺﾞｼｯｸUB" panose="020B0900000000000000" pitchFamily="34" charset="-128"/>
                        <a:ea typeface="HGS創英角ｺﾞｼｯｸUB" panose="020B09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HGS創英角ｺﾞｼｯｸUB" panose="020B0900000000000000" pitchFamily="34" charset="-128"/>
                        <a:ea typeface="HGS創英角ｺﾞｼｯｸUB" panose="020B09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000" dirty="0">
                          <a:solidFill>
                            <a:schemeClr val="tx1"/>
                          </a:solidFill>
                          <a:latin typeface="HGS創英角ｺﾞｼｯｸUB" panose="020B0900000000000000" pitchFamily="34" charset="-128"/>
                          <a:ea typeface="HGS創英角ｺﾞｼｯｸUB" panose="020B0900000000000000" pitchFamily="34" charset="-128"/>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000" dirty="0">
                          <a:solidFill>
                            <a:schemeClr val="accent1">
                              <a:lumMod val="75000"/>
                            </a:schemeClr>
                          </a:solidFill>
                          <a:latin typeface="HGS創英角ｺﾞｼｯｸUB" panose="020B0900000000000000" pitchFamily="34" charset="-128"/>
                          <a:ea typeface="HGS創英角ｺﾞｼｯｸUB" panose="020B0900000000000000" pitchFamily="34" charset="-128"/>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DC3E6"/>
                    </a:solidFill>
                  </a:tcPr>
                </a:tc>
                <a:tc>
                  <a:txBody>
                    <a:bodyPr/>
                    <a:lstStyle/>
                    <a:p>
                      <a:r>
                        <a:rPr kumimoji="1" lang="en-US" altLang="ja-JP" sz="1000" dirty="0">
                          <a:solidFill>
                            <a:srgbClr val="FF0000"/>
                          </a:solidFill>
                          <a:latin typeface="HGS創英角ｺﾞｼｯｸUB" panose="020B0900000000000000" pitchFamily="34" charset="-128"/>
                          <a:ea typeface="HGS創英角ｺﾞｼｯｸUB" panose="020B0900000000000000" pitchFamily="34" charset="-128"/>
                        </a:rPr>
                        <a:t>3</a:t>
                      </a:r>
                    </a:p>
                    <a:p>
                      <a:endParaRPr kumimoji="1" lang="en-US" altLang="ja-JP" sz="1000" dirty="0">
                        <a:solidFill>
                          <a:srgbClr val="FF0000"/>
                        </a:solidFill>
                        <a:latin typeface="HGS創英角ｺﾞｼｯｸUB" panose="020B0900000000000000" pitchFamily="34" charset="-128"/>
                        <a:ea typeface="HGS創英角ｺﾞｼｯｸUB" panose="020B09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413932112"/>
                  </a:ext>
                </a:extLst>
              </a:tr>
              <a:tr h="4798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HGS創英角ｺﾞｼｯｸUB" panose="020B0900000000000000" pitchFamily="34" charset="-128"/>
                          <a:ea typeface="HGS創英角ｺﾞｼｯｸUB" panose="020B0900000000000000" pitchFamily="34" charset="-128"/>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HGS創英角ｺﾞｼｯｸUB" panose="020B0900000000000000" pitchFamily="34" charset="-128"/>
                          <a:ea typeface="HGS創英角ｺﾞｼｯｸUB" panose="020B0900000000000000" pitchFamily="34" charset="-128"/>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HGS創英角ｺﾞｼｯｸUB" panose="020B0900000000000000" pitchFamily="34" charset="-128"/>
                          <a:ea typeface="HGS創英角ｺﾞｼｯｸUB" panose="020B0900000000000000" pitchFamily="34" charset="-128"/>
                          <a:cs typeface="+mn-cs"/>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HGS創英角ｺﾞｼｯｸUB" panose="020B0900000000000000" pitchFamily="34" charset="-128"/>
                          <a:ea typeface="HGS創英角ｺﾞｼｯｸUB" panose="020B0900000000000000" pitchFamily="34" charset="-128"/>
                          <a:cs typeface="+mn-cs"/>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HGS創英角ｺﾞｼｯｸUB" panose="020B0900000000000000" pitchFamily="34" charset="-128"/>
                          <a:ea typeface="HGS創英角ｺﾞｼｯｸUB" panose="020B0900000000000000" pitchFamily="34" charset="-128"/>
                          <a:cs typeface="+mn-cs"/>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4472C4">
                              <a:lumMod val="75000"/>
                            </a:srgbClr>
                          </a:solidFill>
                          <a:effectLst/>
                          <a:uLnTx/>
                          <a:uFillTx/>
                          <a:latin typeface="HGS創英角ｺﾞｼｯｸUB" panose="020B0900000000000000" pitchFamily="34" charset="-128"/>
                          <a:ea typeface="HGS創英角ｺﾞｼｯｸUB" panose="020B0900000000000000" pitchFamily="34" charset="-128"/>
                          <a:cs typeface="+mn-cs"/>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DC3E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FF0000"/>
                          </a:solidFill>
                          <a:effectLst/>
                          <a:uLnTx/>
                          <a:uFillTx/>
                          <a:latin typeface="HGS創英角ｺﾞｼｯｸUB" panose="020B0900000000000000" pitchFamily="34" charset="-128"/>
                          <a:ea typeface="HGS創英角ｺﾞｼｯｸUB" panose="020B0900000000000000" pitchFamily="34" charset="-128"/>
                          <a:cs typeface="+mn-cs"/>
                        </a:rPr>
                        <a:t>10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FF0000"/>
                        </a:solidFill>
                        <a:effectLst/>
                        <a:uLnTx/>
                        <a:uFillTx/>
                        <a:latin typeface="HGS創英角ｺﾞｼｯｸUB" panose="020B0900000000000000" pitchFamily="34" charset="-128"/>
                        <a:ea typeface="HGS創英角ｺﾞｼｯｸUB" panose="020B0900000000000000" pitchFamily="34" charset="-128"/>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731903583"/>
                  </a:ext>
                </a:extLst>
              </a:tr>
              <a:tr h="4798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HGS創英角ｺﾞｼｯｸUB" panose="020B0900000000000000" pitchFamily="34" charset="-128"/>
                          <a:ea typeface="HGS創英角ｺﾞｼｯｸUB" panose="020B0900000000000000" pitchFamily="34" charset="-128"/>
                          <a:cs typeface="+mn-cs"/>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HGS創英角ｺﾞｼｯｸUB" panose="020B0900000000000000" pitchFamily="34" charset="-128"/>
                          <a:ea typeface="HGS創英角ｺﾞｼｯｸUB" panose="020B0900000000000000" pitchFamily="34" charset="-128"/>
                          <a:cs typeface="+mn-cs"/>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HGS創英角ｺﾞｼｯｸUB" panose="020B0900000000000000" pitchFamily="34" charset="-128"/>
                          <a:ea typeface="HGS創英角ｺﾞｼｯｸUB" panose="020B0900000000000000" pitchFamily="34" charset="-128"/>
                          <a:cs typeface="+mn-cs"/>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HGS創英角ｺﾞｼｯｸUB" panose="020B0900000000000000" pitchFamily="34" charset="-128"/>
                          <a:ea typeface="HGS創英角ｺﾞｼｯｸUB" panose="020B0900000000000000" pitchFamily="34" charset="-128"/>
                          <a:cs typeface="+mn-cs"/>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HGS創英角ｺﾞｼｯｸUB" panose="020B0900000000000000" pitchFamily="34" charset="-128"/>
                          <a:ea typeface="HGS創英角ｺﾞｼｯｸUB" panose="020B0900000000000000" pitchFamily="34" charset="-128"/>
                          <a:cs typeface="+mn-cs"/>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4472C4">
                              <a:lumMod val="75000"/>
                            </a:srgbClr>
                          </a:solidFill>
                          <a:effectLst/>
                          <a:uLnTx/>
                          <a:uFillTx/>
                          <a:latin typeface="HGS創英角ｺﾞｼｯｸUB" panose="020B0900000000000000" pitchFamily="34" charset="-128"/>
                          <a:ea typeface="HGS創英角ｺﾞｼｯｸUB" panose="020B0900000000000000" pitchFamily="34" charset="-128"/>
                          <a:cs typeface="+mn-cs"/>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DC3E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FF0000"/>
                          </a:solidFill>
                          <a:effectLst/>
                          <a:uLnTx/>
                          <a:uFillTx/>
                          <a:latin typeface="HGS創英角ｺﾞｼｯｸUB" panose="020B0900000000000000" pitchFamily="34" charset="-128"/>
                          <a:ea typeface="HGS創英角ｺﾞｼｯｸUB" panose="020B0900000000000000" pitchFamily="34" charset="-128"/>
                          <a:cs typeface="+mn-cs"/>
                        </a:rPr>
                        <a:t>17</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FF0000"/>
                        </a:solidFill>
                        <a:effectLst/>
                        <a:uLnTx/>
                        <a:uFillTx/>
                        <a:latin typeface="HGS創英角ｺﾞｼｯｸUB" panose="020B0900000000000000" pitchFamily="34" charset="-128"/>
                        <a:ea typeface="HGS創英角ｺﾞｼｯｸUB" panose="020B0900000000000000" pitchFamily="34" charset="-128"/>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3870737874"/>
                  </a:ext>
                </a:extLst>
              </a:tr>
              <a:tr h="4798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HGS創英角ｺﾞｼｯｸUB" panose="020B0900000000000000" pitchFamily="34" charset="-128"/>
                          <a:ea typeface="HGS創英角ｺﾞｼｯｸUB" panose="020B0900000000000000" pitchFamily="34" charset="-128"/>
                          <a:cs typeface="+mn-cs"/>
                        </a:rPr>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HGS創英角ｺﾞｼｯｸUB" panose="020B0900000000000000" pitchFamily="34" charset="-128"/>
                          <a:ea typeface="HGS創英角ｺﾞｼｯｸUB" panose="020B0900000000000000" pitchFamily="34" charset="-128"/>
                          <a:cs typeface="+mn-cs"/>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000" dirty="0">
                          <a:solidFill>
                            <a:srgbClr val="FF0000"/>
                          </a:solidFill>
                          <a:latin typeface="HGS創英角ｺﾞｼｯｸUB" panose="020B0900000000000000" pitchFamily="34" charset="-128"/>
                          <a:ea typeface="HGS創英角ｺﾞｼｯｸUB" panose="020B0900000000000000" pitchFamily="34" charset="-128"/>
                        </a:rPr>
                        <a:t>20</a:t>
                      </a:r>
                    </a:p>
                    <a:p>
                      <a:endParaRPr kumimoji="1" lang="en-US" altLang="ja-JP" sz="1000" dirty="0">
                        <a:solidFill>
                          <a:srgbClr val="FF0000"/>
                        </a:solidFill>
                        <a:latin typeface="HGS創英角ｺﾞｼｯｸUB" panose="020B0900000000000000" pitchFamily="34" charset="-128"/>
                        <a:ea typeface="HGS創英角ｺﾞｼｯｸUB" panose="020B09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HGS創英角ｺﾞｼｯｸUB" panose="020B0900000000000000" pitchFamily="34" charset="-128"/>
                          <a:ea typeface="HGS創英角ｺﾞｼｯｸUB" panose="020B0900000000000000" pitchFamily="34" charset="-128"/>
                          <a:cs typeface="+mn-cs"/>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HGS創英角ｺﾞｼｯｸUB" panose="020B0900000000000000" pitchFamily="34" charset="-128"/>
                          <a:ea typeface="HGS創英角ｺﾞｼｯｸUB" panose="020B0900000000000000" pitchFamily="34" charset="-128"/>
                          <a:cs typeface="+mn-cs"/>
                        </a:rPr>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4472C4">
                              <a:lumMod val="75000"/>
                            </a:srgbClr>
                          </a:solidFill>
                          <a:effectLst/>
                          <a:uLnTx/>
                          <a:uFillTx/>
                          <a:latin typeface="HGS創英角ｺﾞｼｯｸUB" panose="020B0900000000000000" pitchFamily="34" charset="-128"/>
                          <a:ea typeface="HGS創英角ｺﾞｼｯｸUB" panose="020B0900000000000000" pitchFamily="34" charset="-128"/>
                          <a:cs typeface="+mn-cs"/>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DC3E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FF0000"/>
                          </a:solidFill>
                          <a:effectLst/>
                          <a:uLnTx/>
                          <a:uFillTx/>
                          <a:latin typeface="HGS創英角ｺﾞｼｯｸUB" panose="020B0900000000000000" pitchFamily="34" charset="-128"/>
                          <a:ea typeface="HGS創英角ｺﾞｼｯｸUB" panose="020B0900000000000000" pitchFamily="34" charset="-128"/>
                          <a:cs typeface="+mn-cs"/>
                        </a:rPr>
                        <a:t>24</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FF0000"/>
                        </a:solidFill>
                        <a:effectLst/>
                        <a:uLnTx/>
                        <a:uFillTx/>
                        <a:latin typeface="HGS創英角ｺﾞｼｯｸUB" panose="020B0900000000000000" pitchFamily="34" charset="-128"/>
                        <a:ea typeface="HGS創英角ｺﾞｼｯｸUB" panose="020B0900000000000000" pitchFamily="34" charset="-128"/>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164641203"/>
                  </a:ext>
                </a:extLst>
              </a:tr>
              <a:tr h="4798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HGS創英角ｺﾞｼｯｸUB" panose="020B0900000000000000" pitchFamily="34" charset="-128"/>
                          <a:ea typeface="HGS創英角ｺﾞｼｯｸUB" panose="020B0900000000000000" pitchFamily="34" charset="-128"/>
                          <a:cs typeface="+mn-cs"/>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HGS創英角ｺﾞｼｯｸUB" panose="020B0900000000000000" pitchFamily="34" charset="-128"/>
                          <a:ea typeface="HGS創英角ｺﾞｼｯｸUB" panose="020B0900000000000000" pitchFamily="34" charset="-128"/>
                          <a:cs typeface="+mn-cs"/>
                        </a:rPr>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HGS創英角ｺﾞｼｯｸUB" panose="020B0900000000000000" pitchFamily="34" charset="-128"/>
                          <a:ea typeface="HGS創英角ｺﾞｼｯｸUB" panose="020B0900000000000000" pitchFamily="34" charset="-128"/>
                          <a:cs typeface="+mn-cs"/>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HGS創英角ｺﾞｼｯｸUB" panose="020B0900000000000000" pitchFamily="34" charset="-128"/>
                          <a:ea typeface="HGS創英角ｺﾞｼｯｸUB" panose="020B0900000000000000" pitchFamily="34" charset="-128"/>
                          <a:cs typeface="+mn-cs"/>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HGS創英角ｺﾞｼｯｸUB" panose="020B0900000000000000" pitchFamily="34" charset="-128"/>
                          <a:ea typeface="HGS創英角ｺﾞｼｯｸUB" panose="020B0900000000000000" pitchFamily="34" charset="-128"/>
                          <a:cs typeface="+mn-cs"/>
                        </a:rPr>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4472C4">
                              <a:lumMod val="75000"/>
                            </a:srgbClr>
                          </a:solidFill>
                          <a:effectLst/>
                          <a:uLnTx/>
                          <a:uFillTx/>
                          <a:latin typeface="HGS創英角ｺﾞｼｯｸUB" panose="020B0900000000000000" pitchFamily="34" charset="-128"/>
                          <a:ea typeface="HGS創英角ｺﾞｼｯｸUB" panose="020B0900000000000000" pitchFamily="34" charset="-128"/>
                          <a:cs typeface="+mn-cs"/>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DC3E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FF0000"/>
                          </a:solidFill>
                          <a:effectLst/>
                          <a:uLnTx/>
                          <a:uFillTx/>
                          <a:latin typeface="HGS創英角ｺﾞｼｯｸUB" panose="020B0900000000000000" pitchFamily="34" charset="-128"/>
                          <a:ea typeface="HGS創英角ｺﾞｼｯｸUB" panose="020B0900000000000000" pitchFamily="34" charset="-128"/>
                          <a:cs typeface="+mn-cs"/>
                        </a:rPr>
                        <a:t>31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FF0000"/>
                        </a:solidFill>
                        <a:effectLst/>
                        <a:uLnTx/>
                        <a:uFillTx/>
                        <a:latin typeface="HGS創英角ｺﾞｼｯｸUB" panose="020B0900000000000000" pitchFamily="34" charset="-128"/>
                        <a:ea typeface="HGS創英角ｺﾞｼｯｸUB" panose="020B0900000000000000" pitchFamily="34" charset="-128"/>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818861607"/>
                  </a:ext>
                </a:extLst>
              </a:tr>
            </a:tbl>
          </a:graphicData>
        </a:graphic>
      </p:graphicFrame>
      <p:sp>
        <p:nvSpPr>
          <p:cNvPr id="18" name="テキスト ボックス 17">
            <a:extLst>
              <a:ext uri="{FF2B5EF4-FFF2-40B4-BE49-F238E27FC236}">
                <a16:creationId xmlns:a16="http://schemas.microsoft.com/office/drawing/2014/main" id="{C8849DDB-5852-CAEA-E7CA-2FF0F6C391AC}"/>
              </a:ext>
            </a:extLst>
          </p:cNvPr>
          <p:cNvSpPr txBox="1"/>
          <p:nvPr/>
        </p:nvSpPr>
        <p:spPr>
          <a:xfrm>
            <a:off x="1333301" y="4798423"/>
            <a:ext cx="2571271" cy="230832"/>
          </a:xfrm>
          <a:prstGeom prst="rect">
            <a:avLst/>
          </a:prstGeom>
          <a:noFill/>
        </p:spPr>
        <p:txBody>
          <a:bodyPr wrap="square" rtlCol="0">
            <a:spAutoFit/>
          </a:bodyPr>
          <a:lstStyle/>
          <a:p>
            <a:r>
              <a:rPr kumimoji="1" lang="ja-JP" altLang="en-US" sz="900" dirty="0"/>
              <a:t>　</a:t>
            </a:r>
            <a:r>
              <a:rPr kumimoji="1" lang="ja-JP" altLang="en-US" sz="900" b="1" dirty="0">
                <a:solidFill>
                  <a:schemeClr val="accent5">
                    <a:lumMod val="50000"/>
                  </a:schemeClr>
                </a:solidFill>
                <a:latin typeface="HGS創英角ｺﾞｼｯｸUB" panose="020B0900000000000000" pitchFamily="34" charset="-128"/>
                <a:ea typeface="HGS創英角ｺﾞｼｯｸUB" panose="020B0900000000000000" pitchFamily="34" charset="-128"/>
              </a:rPr>
              <a:t>収入</a:t>
            </a:r>
            <a:r>
              <a:rPr kumimoji="1" lang="ja-JP" altLang="en-US" sz="900" b="1" dirty="0">
                <a:latin typeface="HGS創英角ｺﾞｼｯｸUB" panose="020B0900000000000000" pitchFamily="34" charset="-128"/>
                <a:ea typeface="HGS創英角ｺﾞｼｯｸUB" panose="020B0900000000000000" pitchFamily="34" charset="-128"/>
              </a:rPr>
              <a:t>　　　　　　</a:t>
            </a:r>
            <a:r>
              <a:rPr kumimoji="1" lang="ja-JP" altLang="en-US" sz="900" b="1" dirty="0">
                <a:solidFill>
                  <a:srgbClr val="FF0000"/>
                </a:solidFill>
                <a:latin typeface="HGS創英角ｺﾞｼｯｸUB" panose="020B0900000000000000" pitchFamily="34" charset="-128"/>
                <a:ea typeface="HGS創英角ｺﾞｼｯｸUB" panose="020B0900000000000000" pitchFamily="34" charset="-128"/>
              </a:rPr>
              <a:t>支出</a:t>
            </a:r>
            <a:r>
              <a:rPr kumimoji="1" lang="ja-JP" altLang="en-US" sz="900" b="1" dirty="0">
                <a:latin typeface="HGS創英角ｺﾞｼｯｸUB" panose="020B0900000000000000" pitchFamily="34" charset="-128"/>
                <a:ea typeface="HGS創英角ｺﾞｼｯｸUB" panose="020B0900000000000000" pitchFamily="34" charset="-128"/>
              </a:rPr>
              <a:t>　　　　　　　</a:t>
            </a:r>
            <a:r>
              <a:rPr kumimoji="1" lang="ja-JP" altLang="en-US" sz="900" b="1" dirty="0">
                <a:solidFill>
                  <a:srgbClr val="FF0000"/>
                </a:solidFill>
                <a:latin typeface="HGS創英角ｺﾞｼｯｸUB" panose="020B0900000000000000" pitchFamily="34" charset="-128"/>
                <a:ea typeface="HGS創英角ｺﾞｼｯｸUB" panose="020B0900000000000000" pitchFamily="34" charset="-128"/>
              </a:rPr>
              <a:t>合計</a:t>
            </a:r>
          </a:p>
        </p:txBody>
      </p:sp>
      <p:sp>
        <p:nvSpPr>
          <p:cNvPr id="24" name="テキスト ボックス 23">
            <a:extLst>
              <a:ext uri="{FF2B5EF4-FFF2-40B4-BE49-F238E27FC236}">
                <a16:creationId xmlns:a16="http://schemas.microsoft.com/office/drawing/2014/main" id="{8C784D5C-CA50-7CCF-FA73-C40B17D78CEA}"/>
              </a:ext>
            </a:extLst>
          </p:cNvPr>
          <p:cNvSpPr txBox="1"/>
          <p:nvPr/>
        </p:nvSpPr>
        <p:spPr>
          <a:xfrm>
            <a:off x="1160498" y="5029255"/>
            <a:ext cx="2743137" cy="230832"/>
          </a:xfrm>
          <a:prstGeom prst="rect">
            <a:avLst/>
          </a:prstGeom>
          <a:noFill/>
        </p:spPr>
        <p:txBody>
          <a:bodyPr wrap="square" rtlCol="0">
            <a:spAutoFit/>
          </a:bodyPr>
          <a:lstStyle/>
          <a:p>
            <a:r>
              <a:rPr kumimoji="1" lang="ja-JP" altLang="en-US" sz="900" dirty="0"/>
              <a:t>　　</a:t>
            </a:r>
            <a:r>
              <a:rPr kumimoji="1" lang="ja-JP" altLang="en-US" sz="900" dirty="0">
                <a:latin typeface="HGS創英角ｺﾞｼｯｸUB" panose="020B0900000000000000" pitchFamily="34" charset="-128"/>
                <a:ea typeface="HGS創英角ｺﾞｼｯｸUB" panose="020B0900000000000000" pitchFamily="34" charset="-128"/>
              </a:rPr>
              <a:t>　</a:t>
            </a:r>
            <a:r>
              <a:rPr kumimoji="1" lang="en-US" altLang="ja-JP" sz="900" b="1" dirty="0">
                <a:solidFill>
                  <a:schemeClr val="accent5">
                    <a:lumMod val="50000"/>
                  </a:schemeClr>
                </a:solidFill>
                <a:latin typeface="HGS創英角ｺﾞｼｯｸUB" panose="020B0900000000000000" pitchFamily="34" charset="-128"/>
                <a:ea typeface="HGS創英角ｺﾞｼｯｸUB" panose="020B0900000000000000" pitchFamily="34" charset="-128"/>
              </a:rPr>
              <a:t>0</a:t>
            </a:r>
            <a:r>
              <a:rPr kumimoji="1" lang="ja-JP" altLang="en-US" sz="800" b="1" dirty="0">
                <a:solidFill>
                  <a:schemeClr val="accent5">
                    <a:lumMod val="50000"/>
                  </a:schemeClr>
                </a:solidFill>
                <a:latin typeface="HGS創英角ｺﾞｼｯｸUB" panose="020B0900000000000000" pitchFamily="34" charset="-128"/>
                <a:ea typeface="HGS創英角ｺﾞｼｯｸUB" panose="020B0900000000000000" pitchFamily="34" charset="-128"/>
              </a:rPr>
              <a:t>円　</a:t>
            </a:r>
            <a:r>
              <a:rPr kumimoji="1" lang="ja-JP" altLang="en-US" sz="800" b="1" dirty="0">
                <a:latin typeface="HGS創英角ｺﾞｼｯｸUB" panose="020B0900000000000000" pitchFamily="34" charset="-128"/>
                <a:ea typeface="HGS創英角ｺﾞｼｯｸUB" panose="020B0900000000000000" pitchFamily="34" charset="-128"/>
              </a:rPr>
              <a:t>　　　　</a:t>
            </a:r>
            <a:r>
              <a:rPr kumimoji="1" lang="en-US" altLang="ja-JP" sz="800" b="1" dirty="0">
                <a:solidFill>
                  <a:srgbClr val="FF0000"/>
                </a:solidFill>
                <a:latin typeface="HGS創英角ｺﾞｼｯｸUB" panose="020B0900000000000000" pitchFamily="34" charset="-128"/>
                <a:ea typeface="HGS創英角ｺﾞｼｯｸUB" panose="020B0900000000000000" pitchFamily="34" charset="-128"/>
              </a:rPr>
              <a:t>-4,600</a:t>
            </a:r>
            <a:r>
              <a:rPr lang="ja-JP" altLang="en-US" sz="800" b="1" dirty="0">
                <a:solidFill>
                  <a:srgbClr val="FF0000"/>
                </a:solidFill>
                <a:latin typeface="HGS創英角ｺﾞｼｯｸUB" panose="020B0900000000000000" pitchFamily="34" charset="-128"/>
                <a:ea typeface="HGS創英角ｺﾞｼｯｸUB" panose="020B0900000000000000" pitchFamily="34" charset="-128"/>
              </a:rPr>
              <a:t>円</a:t>
            </a:r>
            <a:r>
              <a:rPr kumimoji="1" lang="ja-JP" altLang="en-US" sz="800" b="1" dirty="0">
                <a:latin typeface="HGS創英角ｺﾞｼｯｸUB" panose="020B0900000000000000" pitchFamily="34" charset="-128"/>
                <a:ea typeface="HGS創英角ｺﾞｼｯｸUB" panose="020B0900000000000000" pitchFamily="34" charset="-128"/>
              </a:rPr>
              <a:t>　　　　　　</a:t>
            </a:r>
            <a:r>
              <a:rPr kumimoji="1" lang="en-US" altLang="ja-JP" sz="800" b="1" dirty="0">
                <a:solidFill>
                  <a:srgbClr val="FF0000"/>
                </a:solidFill>
                <a:latin typeface="HGS創英角ｺﾞｼｯｸUB" panose="020B0900000000000000" pitchFamily="34" charset="-128"/>
                <a:ea typeface="HGS創英角ｺﾞｼｯｸUB" panose="020B0900000000000000" pitchFamily="34" charset="-128"/>
              </a:rPr>
              <a:t>-4,600</a:t>
            </a:r>
            <a:r>
              <a:rPr kumimoji="1" lang="ja-JP" altLang="en-US" sz="800" b="1" dirty="0">
                <a:solidFill>
                  <a:srgbClr val="FF0000"/>
                </a:solidFill>
                <a:latin typeface="HGS創英角ｺﾞｼｯｸUB" panose="020B0900000000000000" pitchFamily="34" charset="-128"/>
                <a:ea typeface="HGS創英角ｺﾞｼｯｸUB" panose="020B0900000000000000" pitchFamily="34" charset="-128"/>
              </a:rPr>
              <a:t>円</a:t>
            </a:r>
          </a:p>
        </p:txBody>
      </p:sp>
      <p:pic>
        <p:nvPicPr>
          <p:cNvPr id="27" name="図 26">
            <a:extLst>
              <a:ext uri="{FF2B5EF4-FFF2-40B4-BE49-F238E27FC236}">
                <a16:creationId xmlns:a16="http://schemas.microsoft.com/office/drawing/2014/main" id="{D458B66D-BD98-550F-F0CB-DEEA52E98460}"/>
              </a:ext>
            </a:extLst>
          </p:cNvPr>
          <p:cNvPicPr>
            <a:picLocks noChangeAspect="1"/>
          </p:cNvPicPr>
          <p:nvPr/>
        </p:nvPicPr>
        <p:blipFill>
          <a:blip r:embed="rId3"/>
          <a:stretch>
            <a:fillRect/>
          </a:stretch>
        </p:blipFill>
        <p:spPr>
          <a:xfrm>
            <a:off x="3438425" y="2920678"/>
            <a:ext cx="128612" cy="99138"/>
          </a:xfrm>
          <a:prstGeom prst="rect">
            <a:avLst/>
          </a:prstGeom>
        </p:spPr>
      </p:pic>
      <p:pic>
        <p:nvPicPr>
          <p:cNvPr id="28" name="図 27">
            <a:extLst>
              <a:ext uri="{FF2B5EF4-FFF2-40B4-BE49-F238E27FC236}">
                <a16:creationId xmlns:a16="http://schemas.microsoft.com/office/drawing/2014/main" id="{E8176E44-5B57-3E9B-03F5-24D9E758412C}"/>
              </a:ext>
            </a:extLst>
          </p:cNvPr>
          <p:cNvPicPr>
            <a:picLocks noChangeAspect="1"/>
          </p:cNvPicPr>
          <p:nvPr/>
        </p:nvPicPr>
        <p:blipFill>
          <a:blip r:embed="rId3"/>
          <a:stretch>
            <a:fillRect/>
          </a:stretch>
        </p:blipFill>
        <p:spPr>
          <a:xfrm>
            <a:off x="2772362" y="580092"/>
            <a:ext cx="128612" cy="99138"/>
          </a:xfrm>
          <a:prstGeom prst="rect">
            <a:avLst/>
          </a:prstGeom>
        </p:spPr>
      </p:pic>
      <p:pic>
        <p:nvPicPr>
          <p:cNvPr id="29" name="図 28">
            <a:extLst>
              <a:ext uri="{FF2B5EF4-FFF2-40B4-BE49-F238E27FC236}">
                <a16:creationId xmlns:a16="http://schemas.microsoft.com/office/drawing/2014/main" id="{36B2B2D7-9DBB-ED78-5F77-58AE67799AB7}"/>
              </a:ext>
            </a:extLst>
          </p:cNvPr>
          <p:cNvPicPr>
            <a:picLocks noChangeAspect="1"/>
          </p:cNvPicPr>
          <p:nvPr/>
        </p:nvPicPr>
        <p:blipFill>
          <a:blip r:embed="rId3"/>
          <a:stretch>
            <a:fillRect/>
          </a:stretch>
        </p:blipFill>
        <p:spPr>
          <a:xfrm>
            <a:off x="2742336" y="3406627"/>
            <a:ext cx="128612" cy="99138"/>
          </a:xfrm>
          <a:prstGeom prst="rect">
            <a:avLst/>
          </a:prstGeom>
        </p:spPr>
      </p:pic>
      <p:sp>
        <p:nvSpPr>
          <p:cNvPr id="32" name="テキスト ボックス 31">
            <a:extLst>
              <a:ext uri="{FF2B5EF4-FFF2-40B4-BE49-F238E27FC236}">
                <a16:creationId xmlns:a16="http://schemas.microsoft.com/office/drawing/2014/main" id="{F05F2A7B-F5BC-5A73-2DCD-897562E9FF14}"/>
              </a:ext>
            </a:extLst>
          </p:cNvPr>
          <p:cNvSpPr txBox="1"/>
          <p:nvPr/>
        </p:nvSpPr>
        <p:spPr>
          <a:xfrm>
            <a:off x="3341485" y="3036210"/>
            <a:ext cx="1006770" cy="184666"/>
          </a:xfrm>
          <a:prstGeom prst="rect">
            <a:avLst/>
          </a:prstGeom>
          <a:noFill/>
        </p:spPr>
        <p:txBody>
          <a:bodyPr wrap="square" rtlCol="0">
            <a:spAutoFit/>
          </a:bodyPr>
          <a:lstStyle/>
          <a:p>
            <a:r>
              <a:rPr kumimoji="1" lang="ja-JP" altLang="en-US" sz="600" b="1" dirty="0">
                <a:solidFill>
                  <a:srgbClr val="FF0000"/>
                </a:solidFill>
              </a:rPr>
              <a:t>－</a:t>
            </a:r>
            <a:r>
              <a:rPr kumimoji="1" lang="en-US" altLang="ja-JP" sz="600" b="1" dirty="0">
                <a:solidFill>
                  <a:srgbClr val="FF0000"/>
                </a:solidFill>
              </a:rPr>
              <a:t>1,700</a:t>
            </a:r>
            <a:endParaRPr kumimoji="1" lang="ja-JP" altLang="en-US" sz="600" b="1" dirty="0">
              <a:solidFill>
                <a:srgbClr val="FF0000"/>
              </a:solidFill>
            </a:endParaRPr>
          </a:p>
        </p:txBody>
      </p:sp>
      <p:sp>
        <p:nvSpPr>
          <p:cNvPr id="33" name="テキスト ボックス 32">
            <a:extLst>
              <a:ext uri="{FF2B5EF4-FFF2-40B4-BE49-F238E27FC236}">
                <a16:creationId xmlns:a16="http://schemas.microsoft.com/office/drawing/2014/main" id="{8C181D2A-DB6E-97AE-D05D-F8BA0A9CA470}"/>
              </a:ext>
            </a:extLst>
          </p:cNvPr>
          <p:cNvSpPr txBox="1"/>
          <p:nvPr/>
        </p:nvSpPr>
        <p:spPr>
          <a:xfrm>
            <a:off x="2651662" y="3512558"/>
            <a:ext cx="1006770" cy="184666"/>
          </a:xfrm>
          <a:prstGeom prst="rect">
            <a:avLst/>
          </a:prstGeom>
          <a:noFill/>
        </p:spPr>
        <p:txBody>
          <a:bodyPr wrap="square" rtlCol="0">
            <a:spAutoFit/>
          </a:bodyPr>
          <a:lstStyle/>
          <a:p>
            <a:r>
              <a:rPr kumimoji="1" lang="ja-JP" altLang="en-US" sz="600" b="1" dirty="0">
                <a:solidFill>
                  <a:srgbClr val="FF0000"/>
                </a:solidFill>
              </a:rPr>
              <a:t>－</a:t>
            </a:r>
            <a:r>
              <a:rPr kumimoji="1" lang="en-US" altLang="ja-JP" sz="600" b="1" dirty="0">
                <a:solidFill>
                  <a:srgbClr val="FF0000"/>
                </a:solidFill>
              </a:rPr>
              <a:t>2,900</a:t>
            </a:r>
            <a:endParaRPr kumimoji="1" lang="ja-JP" altLang="en-US" sz="600" b="1" dirty="0">
              <a:solidFill>
                <a:srgbClr val="FF0000"/>
              </a:solidFill>
            </a:endParaRPr>
          </a:p>
        </p:txBody>
      </p:sp>
    </p:spTree>
    <p:extLst>
      <p:ext uri="{BB962C8B-B14F-4D97-AF65-F5344CB8AC3E}">
        <p14:creationId xmlns:p14="http://schemas.microsoft.com/office/powerpoint/2010/main" val="3024101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フリーフォーム: 図形 44">
            <a:extLst>
              <a:ext uri="{FF2B5EF4-FFF2-40B4-BE49-F238E27FC236}">
                <a16:creationId xmlns:a16="http://schemas.microsoft.com/office/drawing/2014/main" id="{90C8FB88-C04C-C15E-67AE-0C5976890505}"/>
              </a:ext>
            </a:extLst>
          </p:cNvPr>
          <p:cNvSpPr/>
          <p:nvPr/>
        </p:nvSpPr>
        <p:spPr>
          <a:xfrm>
            <a:off x="1255049" y="788400"/>
            <a:ext cx="2574000" cy="5281200"/>
          </a:xfrm>
          <a:custGeom>
            <a:avLst/>
            <a:gdLst>
              <a:gd name="connsiteX0" fmla="*/ 0 w 2574000"/>
              <a:gd name="connsiteY0" fmla="*/ 4802775 h 5281200"/>
              <a:gd name="connsiteX1" fmla="*/ 2574000 w 2574000"/>
              <a:gd name="connsiteY1" fmla="*/ 4802775 h 5281200"/>
              <a:gd name="connsiteX2" fmla="*/ 2574000 w 2574000"/>
              <a:gd name="connsiteY2" fmla="*/ 4852200 h 5281200"/>
              <a:gd name="connsiteX3" fmla="*/ 2145000 w 2574000"/>
              <a:gd name="connsiteY3" fmla="*/ 5281200 h 5281200"/>
              <a:gd name="connsiteX4" fmla="*/ 429000 w 2574000"/>
              <a:gd name="connsiteY4" fmla="*/ 5281200 h 5281200"/>
              <a:gd name="connsiteX5" fmla="*/ 0 w 2574000"/>
              <a:gd name="connsiteY5" fmla="*/ 4852200 h 5281200"/>
              <a:gd name="connsiteX6" fmla="*/ 429000 w 2574000"/>
              <a:gd name="connsiteY6" fmla="*/ 0 h 5281200"/>
              <a:gd name="connsiteX7" fmla="*/ 2145000 w 2574000"/>
              <a:gd name="connsiteY7" fmla="*/ 0 h 5281200"/>
              <a:gd name="connsiteX8" fmla="*/ 2574000 w 2574000"/>
              <a:gd name="connsiteY8" fmla="*/ 429000 h 5281200"/>
              <a:gd name="connsiteX9" fmla="*/ 2574000 w 2574000"/>
              <a:gd name="connsiteY9" fmla="*/ 754650 h 5281200"/>
              <a:gd name="connsiteX10" fmla="*/ 0 w 2574000"/>
              <a:gd name="connsiteY10" fmla="*/ 754650 h 5281200"/>
              <a:gd name="connsiteX11" fmla="*/ 0 w 2574000"/>
              <a:gd name="connsiteY11" fmla="*/ 429000 h 5281200"/>
              <a:gd name="connsiteX12" fmla="*/ 429000 w 2574000"/>
              <a:gd name="connsiteY12" fmla="*/ 0 h 52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4000" h="5281200">
                <a:moveTo>
                  <a:pt x="0" y="4802775"/>
                </a:moveTo>
                <a:lnTo>
                  <a:pt x="2574000" y="4802775"/>
                </a:lnTo>
                <a:lnTo>
                  <a:pt x="2574000" y="4852200"/>
                </a:lnTo>
                <a:cubicBezTo>
                  <a:pt x="2574000" y="5089130"/>
                  <a:pt x="2381930" y="5281200"/>
                  <a:pt x="2145000" y="5281200"/>
                </a:cubicBezTo>
                <a:lnTo>
                  <a:pt x="429000" y="5281200"/>
                </a:lnTo>
                <a:cubicBezTo>
                  <a:pt x="192070" y="5281200"/>
                  <a:pt x="0" y="5089130"/>
                  <a:pt x="0" y="4852200"/>
                </a:cubicBezTo>
                <a:close/>
                <a:moveTo>
                  <a:pt x="429000" y="0"/>
                </a:moveTo>
                <a:lnTo>
                  <a:pt x="2145000" y="0"/>
                </a:lnTo>
                <a:cubicBezTo>
                  <a:pt x="2381930" y="0"/>
                  <a:pt x="2574000" y="192070"/>
                  <a:pt x="2574000" y="429000"/>
                </a:cubicBezTo>
                <a:lnTo>
                  <a:pt x="2574000" y="754650"/>
                </a:lnTo>
                <a:lnTo>
                  <a:pt x="0" y="754650"/>
                </a:lnTo>
                <a:lnTo>
                  <a:pt x="0" y="429000"/>
                </a:lnTo>
                <a:cubicBezTo>
                  <a:pt x="0" y="192070"/>
                  <a:pt x="192070" y="0"/>
                  <a:pt x="429000" y="0"/>
                </a:cubicBezTo>
                <a:close/>
              </a:path>
            </a:pathLst>
          </a:custGeom>
          <a:solidFill>
            <a:srgbClr val="9DC3E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p>
        </p:txBody>
      </p:sp>
      <p:sp>
        <p:nvSpPr>
          <p:cNvPr id="2" name="コンテンツ プレースホルダー 1">
            <a:extLst>
              <a:ext uri="{FF2B5EF4-FFF2-40B4-BE49-F238E27FC236}">
                <a16:creationId xmlns:a16="http://schemas.microsoft.com/office/drawing/2014/main" id="{89ACC6E6-A612-6E28-38C2-EF178A18A5F1}"/>
              </a:ext>
            </a:extLst>
          </p:cNvPr>
          <p:cNvSpPr>
            <a:spLocks noGrp="1"/>
          </p:cNvSpPr>
          <p:nvPr>
            <p:ph idx="1"/>
          </p:nvPr>
        </p:nvSpPr>
        <p:spPr>
          <a:xfrm>
            <a:off x="4152899" y="304800"/>
            <a:ext cx="7560130" cy="6096000"/>
          </a:xfrm>
        </p:spPr>
        <p:txBody>
          <a:bodyPr>
            <a:normAutofit/>
          </a:bodyPr>
          <a:lstStyle/>
          <a:p>
            <a:pPr marL="0" indent="0">
              <a:buNone/>
            </a:pPr>
            <a:r>
              <a:rPr lang="ja-JP" altLang="en-US" sz="1100" dirty="0"/>
              <a:t>●</a:t>
            </a:r>
            <a:r>
              <a:rPr kumimoji="1" lang="ja-JP" altLang="en-US" sz="1100" dirty="0"/>
              <a:t>支出、収入、貯金のボタンは</a:t>
            </a:r>
            <a:r>
              <a:rPr lang="ja-JP" altLang="en-US" sz="1100" dirty="0"/>
              <a:t>押したものがグレーで押されてない</a:t>
            </a:r>
            <a:r>
              <a:rPr lang="en-US" altLang="ja-JP" sz="1100" dirty="0"/>
              <a:t>2</a:t>
            </a:r>
            <a:r>
              <a:rPr lang="ja-JP" altLang="en-US" sz="1100" dirty="0"/>
              <a:t>つはバックのブルーと同じになるようにする。</a:t>
            </a:r>
            <a:endParaRPr lang="en-US" altLang="ja-JP" sz="1100" dirty="0"/>
          </a:p>
          <a:p>
            <a:pPr marL="0" indent="0">
              <a:buNone/>
            </a:pPr>
            <a:r>
              <a:rPr kumimoji="1" lang="ja-JP" altLang="en-US" sz="1100" dirty="0"/>
              <a:t>●グラフの色とカテゴリーの色同じにする</a:t>
            </a:r>
            <a:endParaRPr kumimoji="1" lang="en-US" altLang="ja-JP" sz="1100" dirty="0"/>
          </a:p>
          <a:p>
            <a:pPr marL="0" indent="0">
              <a:buNone/>
            </a:pPr>
            <a:endParaRPr kumimoji="1" lang="en-US" altLang="ja-JP" sz="1100" dirty="0"/>
          </a:p>
          <a:p>
            <a:pPr marL="0" indent="0">
              <a:buNone/>
            </a:pPr>
            <a:endParaRPr lang="en-US" altLang="ja-JP" sz="1100" dirty="0"/>
          </a:p>
          <a:p>
            <a:r>
              <a:rPr lang="ja-JP" altLang="en-US" sz="1100" dirty="0"/>
              <a:t>グラフの下の各項目の右に月ごとの合計金額の表示</a:t>
            </a:r>
            <a:endParaRPr lang="en-US" altLang="ja-JP" sz="1100" dirty="0"/>
          </a:p>
          <a:p>
            <a:r>
              <a:rPr lang="ja-JP" altLang="en-US" sz="1100" dirty="0"/>
              <a:t>グラフの色は適宜変更</a:t>
            </a:r>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pPr marL="0" indent="0">
              <a:buNone/>
            </a:pPr>
            <a:endParaRPr lang="en-US" altLang="ja-JP" sz="1100" dirty="0">
              <a:latin typeface="HGS創英角ｺﾞｼｯｸUB" panose="020B0900000000000000" pitchFamily="34" charset="-128"/>
              <a:ea typeface="HGS創英角ｺﾞｼｯｸUB" panose="020B0900000000000000" pitchFamily="34" charset="-128"/>
            </a:endParaRPr>
          </a:p>
          <a:p>
            <a:endParaRPr lang="en-US" altLang="ja-JP" sz="1100" dirty="0"/>
          </a:p>
          <a:p>
            <a:endParaRPr lang="en-US" altLang="ja-JP" sz="1100" dirty="0"/>
          </a:p>
          <a:p>
            <a:endParaRPr lang="en-US" altLang="ja-JP" sz="1100" dirty="0"/>
          </a:p>
          <a:p>
            <a:endParaRPr lang="en-US" altLang="ja-JP" sz="1100" dirty="0"/>
          </a:p>
          <a:p>
            <a:endParaRPr lang="en-US" altLang="ja-JP" sz="1100" dirty="0"/>
          </a:p>
          <a:p>
            <a:r>
              <a:rPr lang="ja-JP" altLang="en-US" sz="1100" dirty="0"/>
              <a:t>入力アイコン</a:t>
            </a:r>
            <a:r>
              <a:rPr lang="it-IT" altLang="ja-JP" sz="1100" dirty="0"/>
              <a:t>&lt;i class="fa-solid fa-pencil"&gt;&lt;/i&gt;</a:t>
            </a:r>
          </a:p>
          <a:p>
            <a:r>
              <a:rPr lang="ja-JP" altLang="en-US" sz="1100" dirty="0"/>
              <a:t>日記アイコン</a:t>
            </a:r>
            <a:r>
              <a:rPr lang="en-US" altLang="ja-JP" sz="1100" dirty="0"/>
              <a:t>&lt;</a:t>
            </a:r>
            <a:r>
              <a:rPr lang="en-US" altLang="ja-JP" sz="1100" dirty="0" err="1"/>
              <a:t>i</a:t>
            </a:r>
            <a:r>
              <a:rPr lang="en-US" altLang="ja-JP" sz="1100" dirty="0"/>
              <a:t> class="fa-solid fa-book-open"&gt;&lt;/</a:t>
            </a:r>
            <a:r>
              <a:rPr lang="en-US" altLang="ja-JP" sz="1100" dirty="0" err="1"/>
              <a:t>i</a:t>
            </a:r>
            <a:r>
              <a:rPr lang="en-US" altLang="ja-JP" sz="1100" dirty="0"/>
              <a:t>&gt;</a:t>
            </a:r>
          </a:p>
          <a:p>
            <a:r>
              <a:rPr kumimoji="1" lang="ja-JP" altLang="en-US" sz="1100" dirty="0"/>
              <a:t>カレンダーアイコン</a:t>
            </a:r>
            <a:r>
              <a:rPr kumimoji="1" lang="it-IT" altLang="ja-JP" sz="1100" dirty="0"/>
              <a:t>&lt;i class="fa-solid fa-calendar-days"&gt;&lt;/i&gt;</a:t>
            </a:r>
            <a:endParaRPr kumimoji="1" lang="en-US" altLang="ja-JP" sz="1100" dirty="0"/>
          </a:p>
          <a:p>
            <a:r>
              <a:rPr lang="ja-JP" altLang="en-US" sz="1100" dirty="0"/>
              <a:t>グラフアイコン</a:t>
            </a:r>
            <a:r>
              <a:rPr lang="it-IT" altLang="ja-JP" sz="1100" dirty="0"/>
              <a:t>&lt;i class="fa-solid fa-chart-pie"&gt;&lt;/i&gt;</a:t>
            </a:r>
            <a:endParaRPr lang="en-US" altLang="ja-JP" sz="1100" dirty="0"/>
          </a:p>
          <a:p>
            <a:r>
              <a:rPr kumimoji="1" lang="ja-JP" altLang="en-US" sz="1100" dirty="0"/>
              <a:t>メニューアイコン</a:t>
            </a:r>
            <a:r>
              <a:rPr kumimoji="1" lang="it-IT" altLang="ja-JP" sz="1100" dirty="0"/>
              <a:t>&lt;i class="fa-solid fa-ellipsis"&gt;&lt;/i&gt;</a:t>
            </a:r>
            <a:endParaRPr kumimoji="1" lang="ja-JP" altLang="en-US" sz="1100" dirty="0"/>
          </a:p>
        </p:txBody>
      </p:sp>
      <p:pic>
        <p:nvPicPr>
          <p:cNvPr id="13" name="図 12">
            <a:extLst>
              <a:ext uri="{FF2B5EF4-FFF2-40B4-BE49-F238E27FC236}">
                <a16:creationId xmlns:a16="http://schemas.microsoft.com/office/drawing/2014/main" id="{7931A498-9427-3D63-3F0F-345BD6486742}"/>
              </a:ext>
            </a:extLst>
          </p:cNvPr>
          <p:cNvPicPr>
            <a:picLocks noChangeAspect="1"/>
          </p:cNvPicPr>
          <p:nvPr/>
        </p:nvPicPr>
        <p:blipFill>
          <a:blip r:embed="rId2"/>
          <a:stretch>
            <a:fillRect/>
          </a:stretch>
        </p:blipFill>
        <p:spPr>
          <a:xfrm>
            <a:off x="4077375" y="4939403"/>
            <a:ext cx="405018" cy="322442"/>
          </a:xfrm>
          <a:prstGeom prst="rect">
            <a:avLst/>
          </a:prstGeom>
        </p:spPr>
      </p:pic>
      <p:pic>
        <p:nvPicPr>
          <p:cNvPr id="14" name="図 13">
            <a:extLst>
              <a:ext uri="{FF2B5EF4-FFF2-40B4-BE49-F238E27FC236}">
                <a16:creationId xmlns:a16="http://schemas.microsoft.com/office/drawing/2014/main" id="{534BA3B2-B553-263F-2851-34E3BE9336A9}"/>
              </a:ext>
            </a:extLst>
          </p:cNvPr>
          <p:cNvPicPr>
            <a:picLocks noChangeAspect="1"/>
          </p:cNvPicPr>
          <p:nvPr/>
        </p:nvPicPr>
        <p:blipFill rotWithShape="1">
          <a:blip r:embed="rId2"/>
          <a:srcRect l="23803" t="2" r="12051" b="14844"/>
          <a:stretch/>
        </p:blipFill>
        <p:spPr>
          <a:xfrm>
            <a:off x="1556833" y="5691108"/>
            <a:ext cx="257130" cy="271753"/>
          </a:xfrm>
          <a:prstGeom prst="rect">
            <a:avLst/>
          </a:prstGeom>
        </p:spPr>
      </p:pic>
      <p:pic>
        <p:nvPicPr>
          <p:cNvPr id="16" name="図 15">
            <a:extLst>
              <a:ext uri="{FF2B5EF4-FFF2-40B4-BE49-F238E27FC236}">
                <a16:creationId xmlns:a16="http://schemas.microsoft.com/office/drawing/2014/main" id="{3426C130-C8EB-CE20-35E5-06F324F26121}"/>
              </a:ext>
            </a:extLst>
          </p:cNvPr>
          <p:cNvPicPr>
            <a:picLocks noChangeAspect="1"/>
          </p:cNvPicPr>
          <p:nvPr/>
        </p:nvPicPr>
        <p:blipFill>
          <a:blip r:embed="rId3"/>
          <a:stretch>
            <a:fillRect/>
          </a:stretch>
        </p:blipFill>
        <p:spPr>
          <a:xfrm>
            <a:off x="4114998" y="5250754"/>
            <a:ext cx="323850" cy="249634"/>
          </a:xfrm>
          <a:prstGeom prst="rect">
            <a:avLst/>
          </a:prstGeom>
        </p:spPr>
      </p:pic>
      <p:pic>
        <p:nvPicPr>
          <p:cNvPr id="17" name="図 16">
            <a:extLst>
              <a:ext uri="{FF2B5EF4-FFF2-40B4-BE49-F238E27FC236}">
                <a16:creationId xmlns:a16="http://schemas.microsoft.com/office/drawing/2014/main" id="{CF2D7A67-F43F-2727-F330-D91DA1E41003}"/>
              </a:ext>
            </a:extLst>
          </p:cNvPr>
          <p:cNvPicPr>
            <a:picLocks noChangeAspect="1"/>
          </p:cNvPicPr>
          <p:nvPr/>
        </p:nvPicPr>
        <p:blipFill>
          <a:blip r:embed="rId3"/>
          <a:stretch>
            <a:fillRect/>
          </a:stretch>
        </p:blipFill>
        <p:spPr>
          <a:xfrm>
            <a:off x="2040627" y="5717397"/>
            <a:ext cx="284334" cy="219174"/>
          </a:xfrm>
          <a:prstGeom prst="rect">
            <a:avLst/>
          </a:prstGeom>
        </p:spPr>
      </p:pic>
      <p:pic>
        <p:nvPicPr>
          <p:cNvPr id="19" name="図 18">
            <a:extLst>
              <a:ext uri="{FF2B5EF4-FFF2-40B4-BE49-F238E27FC236}">
                <a16:creationId xmlns:a16="http://schemas.microsoft.com/office/drawing/2014/main" id="{DFCDCDD3-1D4F-C8B1-21A1-16D682F76A44}"/>
              </a:ext>
            </a:extLst>
          </p:cNvPr>
          <p:cNvPicPr>
            <a:picLocks noChangeAspect="1"/>
          </p:cNvPicPr>
          <p:nvPr/>
        </p:nvPicPr>
        <p:blipFill>
          <a:blip r:embed="rId4"/>
          <a:stretch>
            <a:fillRect/>
          </a:stretch>
        </p:blipFill>
        <p:spPr>
          <a:xfrm>
            <a:off x="4154674" y="5532877"/>
            <a:ext cx="266756" cy="262049"/>
          </a:xfrm>
          <a:prstGeom prst="rect">
            <a:avLst/>
          </a:prstGeom>
        </p:spPr>
      </p:pic>
      <p:pic>
        <p:nvPicPr>
          <p:cNvPr id="20" name="図 19">
            <a:extLst>
              <a:ext uri="{FF2B5EF4-FFF2-40B4-BE49-F238E27FC236}">
                <a16:creationId xmlns:a16="http://schemas.microsoft.com/office/drawing/2014/main" id="{47DA9716-97BE-0447-A304-5DE27136A49E}"/>
              </a:ext>
            </a:extLst>
          </p:cNvPr>
          <p:cNvPicPr>
            <a:picLocks noChangeAspect="1"/>
          </p:cNvPicPr>
          <p:nvPr/>
        </p:nvPicPr>
        <p:blipFill>
          <a:blip r:embed="rId4"/>
          <a:stretch>
            <a:fillRect/>
          </a:stretch>
        </p:blipFill>
        <p:spPr>
          <a:xfrm flipH="1">
            <a:off x="2491444" y="5724696"/>
            <a:ext cx="218276" cy="214424"/>
          </a:xfrm>
          <a:prstGeom prst="rect">
            <a:avLst/>
          </a:prstGeom>
        </p:spPr>
      </p:pic>
      <p:pic>
        <p:nvPicPr>
          <p:cNvPr id="22" name="図 21">
            <a:extLst>
              <a:ext uri="{FF2B5EF4-FFF2-40B4-BE49-F238E27FC236}">
                <a16:creationId xmlns:a16="http://schemas.microsoft.com/office/drawing/2014/main" id="{1DFA30FE-4212-AF55-D668-30F530DF72A1}"/>
              </a:ext>
            </a:extLst>
          </p:cNvPr>
          <p:cNvPicPr>
            <a:picLocks noChangeAspect="1"/>
          </p:cNvPicPr>
          <p:nvPr/>
        </p:nvPicPr>
        <p:blipFill>
          <a:blip r:embed="rId5"/>
          <a:stretch>
            <a:fillRect/>
          </a:stretch>
        </p:blipFill>
        <p:spPr>
          <a:xfrm>
            <a:off x="2876203" y="5717487"/>
            <a:ext cx="311749" cy="271575"/>
          </a:xfrm>
          <a:prstGeom prst="rect">
            <a:avLst/>
          </a:prstGeom>
        </p:spPr>
      </p:pic>
      <p:pic>
        <p:nvPicPr>
          <p:cNvPr id="23" name="図 22">
            <a:extLst>
              <a:ext uri="{FF2B5EF4-FFF2-40B4-BE49-F238E27FC236}">
                <a16:creationId xmlns:a16="http://schemas.microsoft.com/office/drawing/2014/main" id="{B39CE8BB-D469-2F37-C39D-DADF987041C1}"/>
              </a:ext>
            </a:extLst>
          </p:cNvPr>
          <p:cNvPicPr>
            <a:picLocks noChangeAspect="1"/>
          </p:cNvPicPr>
          <p:nvPr/>
        </p:nvPicPr>
        <p:blipFill>
          <a:blip r:embed="rId5"/>
          <a:stretch>
            <a:fillRect/>
          </a:stretch>
        </p:blipFill>
        <p:spPr>
          <a:xfrm>
            <a:off x="4112087" y="5827147"/>
            <a:ext cx="311749" cy="271575"/>
          </a:xfrm>
          <a:prstGeom prst="rect">
            <a:avLst/>
          </a:prstGeom>
        </p:spPr>
      </p:pic>
      <p:pic>
        <p:nvPicPr>
          <p:cNvPr id="25" name="図 24">
            <a:extLst>
              <a:ext uri="{FF2B5EF4-FFF2-40B4-BE49-F238E27FC236}">
                <a16:creationId xmlns:a16="http://schemas.microsoft.com/office/drawing/2014/main" id="{3D55E9B0-8288-0BB1-3560-76D0650B9E13}"/>
              </a:ext>
            </a:extLst>
          </p:cNvPr>
          <p:cNvPicPr>
            <a:picLocks noChangeAspect="1"/>
          </p:cNvPicPr>
          <p:nvPr/>
        </p:nvPicPr>
        <p:blipFill>
          <a:blip r:embed="rId6"/>
          <a:stretch>
            <a:fillRect/>
          </a:stretch>
        </p:blipFill>
        <p:spPr>
          <a:xfrm>
            <a:off x="4018483" y="6137298"/>
            <a:ext cx="443012" cy="148662"/>
          </a:xfrm>
          <a:prstGeom prst="rect">
            <a:avLst/>
          </a:prstGeom>
        </p:spPr>
      </p:pic>
      <p:pic>
        <p:nvPicPr>
          <p:cNvPr id="26" name="図 25">
            <a:extLst>
              <a:ext uri="{FF2B5EF4-FFF2-40B4-BE49-F238E27FC236}">
                <a16:creationId xmlns:a16="http://schemas.microsoft.com/office/drawing/2014/main" id="{9462EFE3-6CAF-C99C-D387-768246386E62}"/>
              </a:ext>
            </a:extLst>
          </p:cNvPr>
          <p:cNvPicPr>
            <a:picLocks noChangeAspect="1"/>
          </p:cNvPicPr>
          <p:nvPr/>
        </p:nvPicPr>
        <p:blipFill>
          <a:blip r:embed="rId6"/>
          <a:stretch>
            <a:fillRect/>
          </a:stretch>
        </p:blipFill>
        <p:spPr>
          <a:xfrm>
            <a:off x="3354435" y="5778943"/>
            <a:ext cx="311749" cy="104614"/>
          </a:xfrm>
          <a:prstGeom prst="rect">
            <a:avLst/>
          </a:prstGeom>
        </p:spPr>
      </p:pic>
      <p:sp>
        <p:nvSpPr>
          <p:cNvPr id="47" name="フローチャート: 端子 46">
            <a:extLst>
              <a:ext uri="{FF2B5EF4-FFF2-40B4-BE49-F238E27FC236}">
                <a16:creationId xmlns:a16="http://schemas.microsoft.com/office/drawing/2014/main" id="{3236C686-F86D-D9DF-2F18-7DD83295FD87}"/>
              </a:ext>
            </a:extLst>
          </p:cNvPr>
          <p:cNvSpPr/>
          <p:nvPr/>
        </p:nvSpPr>
        <p:spPr>
          <a:xfrm>
            <a:off x="2134769" y="938554"/>
            <a:ext cx="489264" cy="130302"/>
          </a:xfrm>
          <a:prstGeom prst="flowChartTermina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8" name="フローチャート: 結合子 47">
            <a:extLst>
              <a:ext uri="{FF2B5EF4-FFF2-40B4-BE49-F238E27FC236}">
                <a16:creationId xmlns:a16="http://schemas.microsoft.com/office/drawing/2014/main" id="{CF336425-EE63-D7BA-C5A7-FF102FC9C996}"/>
              </a:ext>
            </a:extLst>
          </p:cNvPr>
          <p:cNvSpPr/>
          <p:nvPr/>
        </p:nvSpPr>
        <p:spPr>
          <a:xfrm>
            <a:off x="2659431" y="938554"/>
            <a:ext cx="130302" cy="130302"/>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C799271F-6418-E03E-6301-5626588B1D17}"/>
              </a:ext>
            </a:extLst>
          </p:cNvPr>
          <p:cNvSpPr txBox="1"/>
          <p:nvPr/>
        </p:nvSpPr>
        <p:spPr>
          <a:xfrm>
            <a:off x="282449" y="209006"/>
            <a:ext cx="3541428" cy="276999"/>
          </a:xfrm>
          <a:prstGeom prst="rect">
            <a:avLst/>
          </a:prstGeom>
          <a:noFill/>
        </p:spPr>
        <p:txBody>
          <a:bodyPr wrap="square" rtlCol="0">
            <a:spAutoFit/>
          </a:bodyPr>
          <a:lstStyle/>
          <a:p>
            <a:r>
              <a:rPr lang="en-US" altLang="ja-JP" sz="1200" b="1" dirty="0"/>
              <a:t>5.</a:t>
            </a:r>
            <a:r>
              <a:rPr lang="ja-JP" altLang="en-US" sz="1200" b="1" dirty="0"/>
              <a:t>グラフアイコンを押した状態の画面</a:t>
            </a:r>
            <a:endParaRPr lang="en-US" altLang="ja-JP" sz="1200" b="1" dirty="0"/>
          </a:p>
        </p:txBody>
      </p:sp>
      <p:sp>
        <p:nvSpPr>
          <p:cNvPr id="38" name="円: 塗りつぶしなし 37">
            <a:extLst>
              <a:ext uri="{FF2B5EF4-FFF2-40B4-BE49-F238E27FC236}">
                <a16:creationId xmlns:a16="http://schemas.microsoft.com/office/drawing/2014/main" id="{FA374AF8-B4F7-D6AF-665E-49E3E3483CBB}"/>
              </a:ext>
            </a:extLst>
          </p:cNvPr>
          <p:cNvSpPr/>
          <p:nvPr/>
        </p:nvSpPr>
        <p:spPr>
          <a:xfrm>
            <a:off x="2659431" y="5516798"/>
            <a:ext cx="782204" cy="733518"/>
          </a:xfrm>
          <a:prstGeom prst="donut">
            <a:avLst>
              <a:gd name="adj" fmla="val 10103"/>
            </a:avLst>
          </a:prstGeom>
          <a:solidFill>
            <a:srgbClr val="FF0000"/>
          </a:solidFill>
          <a:ln w="9525"/>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dirty="0">
              <a:solidFill>
                <a:schemeClr val="tx1"/>
              </a:solidFill>
            </a:endParaRPr>
          </a:p>
        </p:txBody>
      </p:sp>
      <p:sp>
        <p:nvSpPr>
          <p:cNvPr id="65" name="正方形/長方形 64">
            <a:extLst>
              <a:ext uri="{FF2B5EF4-FFF2-40B4-BE49-F238E27FC236}">
                <a16:creationId xmlns:a16="http://schemas.microsoft.com/office/drawing/2014/main" id="{4331EDFA-F217-D559-DCF4-4FFAE774D065}"/>
              </a:ext>
            </a:extLst>
          </p:cNvPr>
          <p:cNvSpPr/>
          <p:nvPr/>
        </p:nvSpPr>
        <p:spPr>
          <a:xfrm>
            <a:off x="3348859" y="3422392"/>
            <a:ext cx="107678" cy="10953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F7704473-676F-396B-D3EB-9BE33A4ADF9E}"/>
              </a:ext>
            </a:extLst>
          </p:cNvPr>
          <p:cNvSpPr txBox="1"/>
          <p:nvPr/>
        </p:nvSpPr>
        <p:spPr>
          <a:xfrm>
            <a:off x="1251550" y="1599625"/>
            <a:ext cx="2545717" cy="307777"/>
          </a:xfrm>
          <a:prstGeom prst="rect">
            <a:avLst/>
          </a:prstGeom>
          <a:noFill/>
        </p:spPr>
        <p:txBody>
          <a:bodyPr wrap="square" rtlCol="0">
            <a:spAutoFit/>
          </a:bodyPr>
          <a:lstStyle/>
          <a:p>
            <a:r>
              <a:rPr kumimoji="1" lang="ja-JP" altLang="en-US" sz="1400" dirty="0">
                <a:latin typeface="HGS創英角ｺﾞｼｯｸUB" panose="020B0900000000000000" pitchFamily="34" charset="-128"/>
                <a:ea typeface="HGS創英角ｺﾞｼｯｸUB" panose="020B0900000000000000" pitchFamily="34" charset="-128"/>
              </a:rPr>
              <a:t>＜　　　</a:t>
            </a:r>
            <a:r>
              <a:rPr kumimoji="1" lang="en-US" altLang="ja-JP" sz="1400" dirty="0">
                <a:latin typeface="HGS創英角ｺﾞｼｯｸUB" panose="020B0900000000000000" pitchFamily="34" charset="-128"/>
                <a:ea typeface="HGS創英角ｺﾞｼｯｸUB" panose="020B0900000000000000" pitchFamily="34" charset="-128"/>
              </a:rPr>
              <a:t>2024</a:t>
            </a:r>
            <a:r>
              <a:rPr kumimoji="1" lang="ja-JP" altLang="en-US" sz="1400" dirty="0">
                <a:latin typeface="HGS創英角ｺﾞｼｯｸUB" panose="020B0900000000000000" pitchFamily="34" charset="-128"/>
                <a:ea typeface="HGS創英角ｺﾞｼｯｸUB" panose="020B0900000000000000" pitchFamily="34" charset="-128"/>
              </a:rPr>
              <a:t>年</a:t>
            </a:r>
            <a:r>
              <a:rPr kumimoji="1" lang="en-US" altLang="ja-JP" sz="1400" dirty="0">
                <a:latin typeface="HGS創英角ｺﾞｼｯｸUB" panose="020B0900000000000000" pitchFamily="34" charset="-128"/>
                <a:ea typeface="HGS創英角ｺﾞｼｯｸUB" panose="020B0900000000000000" pitchFamily="34" charset="-128"/>
              </a:rPr>
              <a:t>3</a:t>
            </a:r>
            <a:r>
              <a:rPr kumimoji="1" lang="ja-JP" altLang="en-US" sz="1400" dirty="0">
                <a:latin typeface="HGS創英角ｺﾞｼｯｸUB" panose="020B0900000000000000" pitchFamily="34" charset="-128"/>
                <a:ea typeface="HGS創英角ｺﾞｼｯｸUB" panose="020B0900000000000000" pitchFamily="34" charset="-128"/>
              </a:rPr>
              <a:t>月　　　＞</a:t>
            </a:r>
          </a:p>
        </p:txBody>
      </p:sp>
      <p:sp>
        <p:nvSpPr>
          <p:cNvPr id="3" name="フローチャート: 代替処理 2">
            <a:extLst>
              <a:ext uri="{FF2B5EF4-FFF2-40B4-BE49-F238E27FC236}">
                <a16:creationId xmlns:a16="http://schemas.microsoft.com/office/drawing/2014/main" id="{F3DCCE2C-5724-21DB-5633-BBB924584D50}"/>
              </a:ext>
            </a:extLst>
          </p:cNvPr>
          <p:cNvSpPr/>
          <p:nvPr/>
        </p:nvSpPr>
        <p:spPr>
          <a:xfrm>
            <a:off x="1419497" y="1201885"/>
            <a:ext cx="2246687" cy="271575"/>
          </a:xfrm>
          <a:prstGeom prst="flowChartAlternateProcess">
            <a:avLst/>
          </a:prstGeom>
          <a:solidFill>
            <a:srgbClr val="B3A7A7"/>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ja-JP" altLang="en-US" sz="1200" dirty="0"/>
          </a:p>
        </p:txBody>
      </p:sp>
      <p:sp>
        <p:nvSpPr>
          <p:cNvPr id="4" name="フローチャート: 代替処理 3">
            <a:extLst>
              <a:ext uri="{FF2B5EF4-FFF2-40B4-BE49-F238E27FC236}">
                <a16:creationId xmlns:a16="http://schemas.microsoft.com/office/drawing/2014/main" id="{237FD749-42F2-6167-15F4-CC84E03C1F64}"/>
              </a:ext>
            </a:extLst>
          </p:cNvPr>
          <p:cNvSpPr/>
          <p:nvPr/>
        </p:nvSpPr>
        <p:spPr>
          <a:xfrm>
            <a:off x="2134769" y="1201460"/>
            <a:ext cx="1530928" cy="271575"/>
          </a:xfrm>
          <a:prstGeom prst="flowChartAlternateProcess">
            <a:avLst/>
          </a:prstGeom>
          <a:solidFill>
            <a:srgbClr val="9DC3E6"/>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ja-JP" altLang="en-US" sz="1200" dirty="0"/>
          </a:p>
        </p:txBody>
      </p:sp>
      <p:sp>
        <p:nvSpPr>
          <p:cNvPr id="5" name="テキスト ボックス 4">
            <a:extLst>
              <a:ext uri="{FF2B5EF4-FFF2-40B4-BE49-F238E27FC236}">
                <a16:creationId xmlns:a16="http://schemas.microsoft.com/office/drawing/2014/main" id="{3FF9115C-7665-E767-58C9-358148EC370F}"/>
              </a:ext>
            </a:extLst>
          </p:cNvPr>
          <p:cNvSpPr txBox="1"/>
          <p:nvPr/>
        </p:nvSpPr>
        <p:spPr>
          <a:xfrm flipH="1">
            <a:off x="2313344" y="1212942"/>
            <a:ext cx="489264" cy="261610"/>
          </a:xfrm>
          <a:prstGeom prst="rect">
            <a:avLst/>
          </a:prstGeom>
          <a:noFill/>
        </p:spPr>
        <p:txBody>
          <a:bodyPr wrap="square" rtlCol="0">
            <a:spAutoFit/>
          </a:bodyPr>
          <a:lstStyle/>
          <a:p>
            <a:r>
              <a:rPr kumimoji="1" lang="ja-JP" altLang="en-US" sz="1050" dirty="0">
                <a:solidFill>
                  <a:schemeClr val="bg1"/>
                </a:solidFill>
                <a:latin typeface="HGP創英角ｺﾞｼｯｸUB" panose="020B0900000000000000" pitchFamily="34" charset="-128"/>
                <a:ea typeface="HGP創英角ｺﾞｼｯｸUB" panose="020B0900000000000000" pitchFamily="34" charset="-128"/>
              </a:rPr>
              <a:t>収入</a:t>
            </a:r>
          </a:p>
        </p:txBody>
      </p:sp>
      <p:sp>
        <p:nvSpPr>
          <p:cNvPr id="6" name="テキスト ボックス 5">
            <a:extLst>
              <a:ext uri="{FF2B5EF4-FFF2-40B4-BE49-F238E27FC236}">
                <a16:creationId xmlns:a16="http://schemas.microsoft.com/office/drawing/2014/main" id="{4877E1AB-0A69-E8F5-1066-60EF207F389C}"/>
              </a:ext>
            </a:extLst>
          </p:cNvPr>
          <p:cNvSpPr txBox="1"/>
          <p:nvPr/>
        </p:nvSpPr>
        <p:spPr>
          <a:xfrm flipH="1">
            <a:off x="1562799" y="1212942"/>
            <a:ext cx="489264" cy="253916"/>
          </a:xfrm>
          <a:prstGeom prst="rect">
            <a:avLst/>
          </a:prstGeom>
          <a:noFill/>
        </p:spPr>
        <p:txBody>
          <a:bodyPr wrap="square" rtlCol="0">
            <a:spAutoFit/>
          </a:bodyPr>
          <a:lstStyle/>
          <a:p>
            <a:r>
              <a:rPr lang="ja-JP" altLang="en-US" sz="1050" dirty="0">
                <a:solidFill>
                  <a:schemeClr val="bg1"/>
                </a:solidFill>
                <a:latin typeface="HGP創英角ｺﾞｼｯｸUB" panose="020B0900000000000000" pitchFamily="34" charset="-128"/>
                <a:ea typeface="HGP創英角ｺﾞｼｯｸUB" panose="020B0900000000000000" pitchFamily="34" charset="-128"/>
              </a:rPr>
              <a:t>支出</a:t>
            </a:r>
            <a:endParaRPr kumimoji="1" lang="ja-JP" altLang="en-US" sz="1050" dirty="0">
              <a:solidFill>
                <a:schemeClr val="bg1"/>
              </a:solidFill>
              <a:latin typeface="HGP創英角ｺﾞｼｯｸUB" panose="020B0900000000000000" pitchFamily="34" charset="-128"/>
              <a:ea typeface="HGP創英角ｺﾞｼｯｸUB" panose="020B0900000000000000" pitchFamily="34" charset="-128"/>
            </a:endParaRPr>
          </a:p>
        </p:txBody>
      </p:sp>
      <p:cxnSp>
        <p:nvCxnSpPr>
          <p:cNvPr id="8" name="直線コネクタ 7">
            <a:extLst>
              <a:ext uri="{FF2B5EF4-FFF2-40B4-BE49-F238E27FC236}">
                <a16:creationId xmlns:a16="http://schemas.microsoft.com/office/drawing/2014/main" id="{3D7C8192-7D63-BD56-153F-3407E0CF0479}"/>
              </a:ext>
            </a:extLst>
          </p:cNvPr>
          <p:cNvCxnSpPr/>
          <p:nvPr/>
        </p:nvCxnSpPr>
        <p:spPr>
          <a:xfrm>
            <a:off x="2134769" y="1201885"/>
            <a:ext cx="0" cy="271575"/>
          </a:xfrm>
          <a:prstGeom prst="line">
            <a:avLst/>
          </a:prstGeom>
        </p:spPr>
        <p:style>
          <a:lnRef idx="1">
            <a:schemeClr val="dk1"/>
          </a:lnRef>
          <a:fillRef idx="0">
            <a:schemeClr val="dk1"/>
          </a:fillRef>
          <a:effectRef idx="0">
            <a:schemeClr val="dk1"/>
          </a:effectRef>
          <a:fontRef idx="minor">
            <a:schemeClr val="tx1"/>
          </a:fontRef>
        </p:style>
      </p:cxnSp>
      <p:cxnSp>
        <p:nvCxnSpPr>
          <p:cNvPr id="9" name="直線コネクタ 8">
            <a:extLst>
              <a:ext uri="{FF2B5EF4-FFF2-40B4-BE49-F238E27FC236}">
                <a16:creationId xmlns:a16="http://schemas.microsoft.com/office/drawing/2014/main" id="{A200712C-24FD-FFE9-83D8-BA82DC8E3519}"/>
              </a:ext>
            </a:extLst>
          </p:cNvPr>
          <p:cNvCxnSpPr/>
          <p:nvPr/>
        </p:nvCxnSpPr>
        <p:spPr>
          <a:xfrm>
            <a:off x="2937127" y="1201885"/>
            <a:ext cx="0" cy="271575"/>
          </a:xfrm>
          <a:prstGeom prst="line">
            <a:avLst/>
          </a:prstGeom>
        </p:spPr>
        <p:style>
          <a:lnRef idx="1">
            <a:schemeClr val="dk1"/>
          </a:lnRef>
          <a:fillRef idx="0">
            <a:schemeClr val="dk1"/>
          </a:fillRef>
          <a:effectRef idx="0">
            <a:schemeClr val="dk1"/>
          </a:effectRef>
          <a:fontRef idx="minor">
            <a:schemeClr val="tx1"/>
          </a:fontRef>
        </p:style>
      </p:cxnSp>
      <p:sp>
        <p:nvSpPr>
          <p:cNvPr id="10" name="テキスト ボックス 9">
            <a:extLst>
              <a:ext uri="{FF2B5EF4-FFF2-40B4-BE49-F238E27FC236}">
                <a16:creationId xmlns:a16="http://schemas.microsoft.com/office/drawing/2014/main" id="{B117A133-615F-6E76-95FF-0C8C0DF892A7}"/>
              </a:ext>
            </a:extLst>
          </p:cNvPr>
          <p:cNvSpPr txBox="1"/>
          <p:nvPr/>
        </p:nvSpPr>
        <p:spPr>
          <a:xfrm flipH="1">
            <a:off x="3067047" y="1217786"/>
            <a:ext cx="489264" cy="253916"/>
          </a:xfrm>
          <a:prstGeom prst="rect">
            <a:avLst/>
          </a:prstGeom>
          <a:noFill/>
        </p:spPr>
        <p:txBody>
          <a:bodyPr wrap="square" rtlCol="0">
            <a:spAutoFit/>
          </a:bodyPr>
          <a:lstStyle/>
          <a:p>
            <a:r>
              <a:rPr lang="ja-JP" altLang="en-US" sz="1050" dirty="0">
                <a:solidFill>
                  <a:schemeClr val="bg1"/>
                </a:solidFill>
                <a:latin typeface="HGP創英角ｺﾞｼｯｸUB" panose="020B0900000000000000" pitchFamily="34" charset="-128"/>
                <a:ea typeface="HGP創英角ｺﾞｼｯｸUB" panose="020B0900000000000000" pitchFamily="34" charset="-128"/>
              </a:rPr>
              <a:t>貯金</a:t>
            </a:r>
            <a:endParaRPr kumimoji="1" lang="ja-JP" altLang="en-US" sz="1050" dirty="0">
              <a:solidFill>
                <a:schemeClr val="bg1"/>
              </a:solidFill>
              <a:latin typeface="HGP創英角ｺﾞｼｯｸUB" panose="020B0900000000000000" pitchFamily="34" charset="-128"/>
              <a:ea typeface="HGP創英角ｺﾞｼｯｸUB" panose="020B0900000000000000" pitchFamily="34" charset="-128"/>
            </a:endParaRPr>
          </a:p>
        </p:txBody>
      </p:sp>
      <p:graphicFrame>
        <p:nvGraphicFramePr>
          <p:cNvPr id="21" name="グラフ 20">
            <a:extLst>
              <a:ext uri="{FF2B5EF4-FFF2-40B4-BE49-F238E27FC236}">
                <a16:creationId xmlns:a16="http://schemas.microsoft.com/office/drawing/2014/main" id="{E9AB9ED7-7BDE-8DDE-F31C-8ADADB348E25}"/>
              </a:ext>
            </a:extLst>
          </p:cNvPr>
          <p:cNvGraphicFramePr/>
          <p:nvPr>
            <p:extLst>
              <p:ext uri="{D42A27DB-BD31-4B8C-83A1-F6EECF244321}">
                <p14:modId xmlns:p14="http://schemas.microsoft.com/office/powerpoint/2010/main" val="1445973599"/>
              </p:ext>
            </p:extLst>
          </p:nvPr>
        </p:nvGraphicFramePr>
        <p:xfrm>
          <a:off x="1851717" y="1219010"/>
          <a:ext cx="1391510" cy="4324970"/>
        </p:xfrm>
        <a:graphic>
          <a:graphicData uri="http://schemas.openxmlformats.org/drawingml/2006/chart">
            <c:chart xmlns:c="http://schemas.openxmlformats.org/drawingml/2006/chart" xmlns:r="http://schemas.openxmlformats.org/officeDocument/2006/relationships" r:id="rId7"/>
          </a:graphicData>
        </a:graphic>
      </p:graphicFrame>
      <p:sp>
        <p:nvSpPr>
          <p:cNvPr id="24" name="テキスト ボックス 23">
            <a:extLst>
              <a:ext uri="{FF2B5EF4-FFF2-40B4-BE49-F238E27FC236}">
                <a16:creationId xmlns:a16="http://schemas.microsoft.com/office/drawing/2014/main" id="{C71FA1DF-14E2-4563-C9E7-A990BA2825B8}"/>
              </a:ext>
            </a:extLst>
          </p:cNvPr>
          <p:cNvSpPr txBox="1"/>
          <p:nvPr/>
        </p:nvSpPr>
        <p:spPr>
          <a:xfrm>
            <a:off x="1645920" y="3054043"/>
            <a:ext cx="1796838" cy="261610"/>
          </a:xfrm>
          <a:prstGeom prst="rect">
            <a:avLst/>
          </a:prstGeom>
          <a:noFill/>
        </p:spPr>
        <p:txBody>
          <a:bodyPr wrap="square" rtlCol="0">
            <a:spAutoFit/>
          </a:bodyPr>
          <a:lstStyle/>
          <a:p>
            <a:r>
              <a:rPr lang="ja-JP" altLang="en-US" sz="1100" dirty="0">
                <a:latin typeface="HGS創英角ｺﾞｼｯｸUB" panose="020B0900000000000000" pitchFamily="34" charset="-128"/>
                <a:ea typeface="HGS創英角ｺﾞｼｯｸUB" panose="020B0900000000000000" pitchFamily="34" charset="-128"/>
              </a:rPr>
              <a:t>合計　　　　　　　　円</a:t>
            </a:r>
            <a:endParaRPr lang="en-US" altLang="ja-JP" sz="1100" dirty="0">
              <a:latin typeface="HGS創英角ｺﾞｼｯｸUB" panose="020B0900000000000000" pitchFamily="34" charset="-128"/>
              <a:ea typeface="HGS創英角ｺﾞｼｯｸUB" panose="020B0900000000000000" pitchFamily="34" charset="-128"/>
            </a:endParaRPr>
          </a:p>
        </p:txBody>
      </p:sp>
    </p:spTree>
    <p:extLst>
      <p:ext uri="{BB962C8B-B14F-4D97-AF65-F5344CB8AC3E}">
        <p14:creationId xmlns:p14="http://schemas.microsoft.com/office/powerpoint/2010/main" val="1176497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フリーフォーム: 図形 44">
            <a:extLst>
              <a:ext uri="{FF2B5EF4-FFF2-40B4-BE49-F238E27FC236}">
                <a16:creationId xmlns:a16="http://schemas.microsoft.com/office/drawing/2014/main" id="{90C8FB88-C04C-C15E-67AE-0C5976890505}"/>
              </a:ext>
            </a:extLst>
          </p:cNvPr>
          <p:cNvSpPr/>
          <p:nvPr/>
        </p:nvSpPr>
        <p:spPr>
          <a:xfrm>
            <a:off x="1255049" y="788400"/>
            <a:ext cx="2574000" cy="5281200"/>
          </a:xfrm>
          <a:custGeom>
            <a:avLst/>
            <a:gdLst>
              <a:gd name="connsiteX0" fmla="*/ 0 w 2574000"/>
              <a:gd name="connsiteY0" fmla="*/ 4802775 h 5281200"/>
              <a:gd name="connsiteX1" fmla="*/ 2574000 w 2574000"/>
              <a:gd name="connsiteY1" fmla="*/ 4802775 h 5281200"/>
              <a:gd name="connsiteX2" fmla="*/ 2574000 w 2574000"/>
              <a:gd name="connsiteY2" fmla="*/ 4852200 h 5281200"/>
              <a:gd name="connsiteX3" fmla="*/ 2145000 w 2574000"/>
              <a:gd name="connsiteY3" fmla="*/ 5281200 h 5281200"/>
              <a:gd name="connsiteX4" fmla="*/ 429000 w 2574000"/>
              <a:gd name="connsiteY4" fmla="*/ 5281200 h 5281200"/>
              <a:gd name="connsiteX5" fmla="*/ 0 w 2574000"/>
              <a:gd name="connsiteY5" fmla="*/ 4852200 h 5281200"/>
              <a:gd name="connsiteX6" fmla="*/ 429000 w 2574000"/>
              <a:gd name="connsiteY6" fmla="*/ 0 h 5281200"/>
              <a:gd name="connsiteX7" fmla="*/ 2145000 w 2574000"/>
              <a:gd name="connsiteY7" fmla="*/ 0 h 5281200"/>
              <a:gd name="connsiteX8" fmla="*/ 2574000 w 2574000"/>
              <a:gd name="connsiteY8" fmla="*/ 429000 h 5281200"/>
              <a:gd name="connsiteX9" fmla="*/ 2574000 w 2574000"/>
              <a:gd name="connsiteY9" fmla="*/ 754650 h 5281200"/>
              <a:gd name="connsiteX10" fmla="*/ 0 w 2574000"/>
              <a:gd name="connsiteY10" fmla="*/ 754650 h 5281200"/>
              <a:gd name="connsiteX11" fmla="*/ 0 w 2574000"/>
              <a:gd name="connsiteY11" fmla="*/ 429000 h 5281200"/>
              <a:gd name="connsiteX12" fmla="*/ 429000 w 2574000"/>
              <a:gd name="connsiteY12" fmla="*/ 0 h 52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4000" h="5281200">
                <a:moveTo>
                  <a:pt x="0" y="4802775"/>
                </a:moveTo>
                <a:lnTo>
                  <a:pt x="2574000" y="4802775"/>
                </a:lnTo>
                <a:lnTo>
                  <a:pt x="2574000" y="4852200"/>
                </a:lnTo>
                <a:cubicBezTo>
                  <a:pt x="2574000" y="5089130"/>
                  <a:pt x="2381930" y="5281200"/>
                  <a:pt x="2145000" y="5281200"/>
                </a:cubicBezTo>
                <a:lnTo>
                  <a:pt x="429000" y="5281200"/>
                </a:lnTo>
                <a:cubicBezTo>
                  <a:pt x="192070" y="5281200"/>
                  <a:pt x="0" y="5089130"/>
                  <a:pt x="0" y="4852200"/>
                </a:cubicBezTo>
                <a:close/>
                <a:moveTo>
                  <a:pt x="429000" y="0"/>
                </a:moveTo>
                <a:lnTo>
                  <a:pt x="2145000" y="0"/>
                </a:lnTo>
                <a:cubicBezTo>
                  <a:pt x="2381930" y="0"/>
                  <a:pt x="2574000" y="192070"/>
                  <a:pt x="2574000" y="429000"/>
                </a:cubicBezTo>
                <a:lnTo>
                  <a:pt x="2574000" y="754650"/>
                </a:lnTo>
                <a:lnTo>
                  <a:pt x="0" y="754650"/>
                </a:lnTo>
                <a:lnTo>
                  <a:pt x="0" y="429000"/>
                </a:lnTo>
                <a:cubicBezTo>
                  <a:pt x="0" y="192070"/>
                  <a:pt x="192070" y="0"/>
                  <a:pt x="429000" y="0"/>
                </a:cubicBezTo>
                <a:close/>
              </a:path>
            </a:pathLst>
          </a:custGeom>
          <a:solidFill>
            <a:srgbClr val="9DC3E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p>
        </p:txBody>
      </p:sp>
      <p:sp>
        <p:nvSpPr>
          <p:cNvPr id="2" name="コンテンツ プレースホルダー 1">
            <a:extLst>
              <a:ext uri="{FF2B5EF4-FFF2-40B4-BE49-F238E27FC236}">
                <a16:creationId xmlns:a16="http://schemas.microsoft.com/office/drawing/2014/main" id="{89ACC6E6-A612-6E28-38C2-EF178A18A5F1}"/>
              </a:ext>
            </a:extLst>
          </p:cNvPr>
          <p:cNvSpPr>
            <a:spLocks noGrp="1"/>
          </p:cNvSpPr>
          <p:nvPr>
            <p:ph idx="1"/>
          </p:nvPr>
        </p:nvSpPr>
        <p:spPr>
          <a:xfrm>
            <a:off x="4152899" y="304800"/>
            <a:ext cx="7560130" cy="6096000"/>
          </a:xfrm>
        </p:spPr>
        <p:txBody>
          <a:bodyPr>
            <a:normAutofit lnSpcReduction="10000"/>
          </a:bodyPr>
          <a:lstStyle/>
          <a:p>
            <a:r>
              <a:rPr lang="ja-JP" altLang="en-US" sz="1100" dirty="0">
                <a:latin typeface="HGS創英角ｺﾞｼｯｸUB" panose="020B0900000000000000" pitchFamily="34" charset="-128"/>
                <a:ea typeface="HGS創英角ｺﾞｼｯｸUB" panose="020B0900000000000000" pitchFamily="34" charset="-128"/>
              </a:rPr>
              <a:t>週</a:t>
            </a:r>
            <a:r>
              <a:rPr kumimoji="1" lang="ja-JP" altLang="en-US" sz="1100" dirty="0">
                <a:latin typeface="HGS創英角ｺﾞｼｯｸUB" panose="020B0900000000000000" pitchFamily="34" charset="-128"/>
                <a:ea typeface="HGS創英角ｺﾞｼｯｸUB" panose="020B0900000000000000" pitchFamily="34" charset="-128"/>
              </a:rPr>
              <a:t>の開始日　　　　　　　　＞</a:t>
            </a:r>
            <a:r>
              <a:rPr lang="ja-JP" altLang="en-US" sz="1100" dirty="0">
                <a:latin typeface="HGS創英角ｺﾞｼｯｸUB" panose="020B0900000000000000" pitchFamily="34" charset="-128"/>
                <a:ea typeface="HGS創英角ｺﾞｼｯｸUB" panose="020B0900000000000000" pitchFamily="34" charset="-128"/>
              </a:rPr>
              <a:t>月火水木金土日</a:t>
            </a:r>
            <a:r>
              <a:rPr kumimoji="1" lang="ja-JP" altLang="en-US" sz="1100" dirty="0">
                <a:latin typeface="HGS創英角ｺﾞｼｯｸUB" panose="020B0900000000000000" pitchFamily="34" charset="-128"/>
                <a:ea typeface="HGS創英角ｺﾞｼｯｸUB" panose="020B0900000000000000" pitchFamily="34" charset="-128"/>
              </a:rPr>
              <a:t>　</a:t>
            </a:r>
            <a:endParaRPr kumimoji="1" lang="en-US" altLang="ja-JP" sz="1100" dirty="0">
              <a:latin typeface="HGS創英角ｺﾞｼｯｸUB" panose="020B0900000000000000" pitchFamily="34" charset="-128"/>
              <a:ea typeface="HGS創英角ｺﾞｼｯｸUB" panose="020B0900000000000000" pitchFamily="34" charset="-128"/>
            </a:endParaRPr>
          </a:p>
          <a:p>
            <a:r>
              <a:rPr lang="ja-JP" altLang="en-US" sz="1100" dirty="0">
                <a:latin typeface="HGS創英角ｺﾞｼｯｸUB" panose="020B0900000000000000" pitchFamily="34" charset="-128"/>
                <a:ea typeface="HGS創英角ｺﾞｼｯｸUB" panose="020B0900000000000000" pitchFamily="34" charset="-128"/>
              </a:rPr>
              <a:t>月の開始月　　　　　　　　</a:t>
            </a:r>
            <a:r>
              <a:rPr kumimoji="1" lang="ja-JP" altLang="en-US" sz="1100" dirty="0">
                <a:latin typeface="HGS創英角ｺﾞｼｯｸUB" panose="020B0900000000000000" pitchFamily="34" charset="-128"/>
                <a:ea typeface="HGS創英角ｺﾞｼｯｸUB" panose="020B0900000000000000" pitchFamily="34" charset="-128"/>
              </a:rPr>
              <a:t>＞</a:t>
            </a:r>
            <a:r>
              <a:rPr kumimoji="1" lang="en-US" altLang="ja-JP" sz="1100" dirty="0">
                <a:latin typeface="HGS創英角ｺﾞｼｯｸUB" panose="020B0900000000000000" pitchFamily="34" charset="-128"/>
                <a:ea typeface="HGS創英角ｺﾞｼｯｸUB" panose="020B0900000000000000" pitchFamily="34" charset="-128"/>
              </a:rPr>
              <a:t>1</a:t>
            </a:r>
            <a:r>
              <a:rPr kumimoji="1" lang="ja-JP" altLang="en-US" sz="1100" dirty="0">
                <a:latin typeface="HGS創英角ｺﾞｼｯｸUB" panose="020B0900000000000000" pitchFamily="34" charset="-128"/>
                <a:ea typeface="HGS創英角ｺﾞｼｯｸUB" panose="020B0900000000000000" pitchFamily="34" charset="-128"/>
              </a:rPr>
              <a:t>日か土日祝日の場合はなにもしない　</a:t>
            </a:r>
            <a:endParaRPr lang="en-US" altLang="ja-JP" sz="1100" dirty="0">
              <a:latin typeface="HGS創英角ｺﾞｼｯｸUB" panose="020B0900000000000000" pitchFamily="34" charset="-128"/>
              <a:ea typeface="HGS創英角ｺﾞｼｯｸUB" panose="020B0900000000000000" pitchFamily="34" charset="-128"/>
            </a:endParaRPr>
          </a:p>
          <a:p>
            <a:r>
              <a:rPr kumimoji="1" lang="ja-JP" altLang="en-US" sz="1100" dirty="0">
                <a:latin typeface="HGS創英角ｺﾞｼｯｸUB" panose="020B0900000000000000" pitchFamily="34" charset="-128"/>
                <a:ea typeface="HGS創英角ｺﾞｼｯｸUB" panose="020B0900000000000000" pitchFamily="34" charset="-128"/>
              </a:rPr>
              <a:t>年の開始月　　　　　　　　＞</a:t>
            </a:r>
            <a:r>
              <a:rPr kumimoji="1" lang="en-US" altLang="ja-JP" sz="1100" dirty="0">
                <a:latin typeface="HGS創英角ｺﾞｼｯｸUB" panose="020B0900000000000000" pitchFamily="34" charset="-128"/>
                <a:ea typeface="HGS創英角ｺﾞｼｯｸUB" panose="020B0900000000000000" pitchFamily="34" charset="-128"/>
              </a:rPr>
              <a:t>1.2.3.4.5.6.7.8.9.10.11.12</a:t>
            </a:r>
            <a:r>
              <a:rPr kumimoji="1" lang="ja-JP" altLang="en-US" sz="1100" dirty="0">
                <a:latin typeface="HGS創英角ｺﾞｼｯｸUB" panose="020B0900000000000000" pitchFamily="34" charset="-128"/>
                <a:ea typeface="HGS創英角ｺﾞｼｯｸUB" panose="020B0900000000000000" pitchFamily="34" charset="-128"/>
              </a:rPr>
              <a:t>月</a:t>
            </a:r>
            <a:endParaRPr kumimoji="1" lang="en-US" altLang="ja-JP" sz="1100" dirty="0">
              <a:latin typeface="HGS創英角ｺﾞｼｯｸUB" panose="020B0900000000000000" pitchFamily="34" charset="-128"/>
              <a:ea typeface="HGS創英角ｺﾞｼｯｸUB" panose="020B0900000000000000" pitchFamily="34" charset="-128"/>
            </a:endParaRPr>
          </a:p>
          <a:p>
            <a:r>
              <a:rPr lang="ja-JP" altLang="en-US" sz="1100" dirty="0">
                <a:latin typeface="HGS創英角ｺﾞｼｯｸUB" panose="020B0900000000000000" pitchFamily="34" charset="-128"/>
                <a:ea typeface="HGS創英角ｺﾞｼｯｸUB" panose="020B0900000000000000" pitchFamily="34" charset="-128"/>
              </a:rPr>
              <a:t>カレンダーの開始曜日　　　</a:t>
            </a:r>
            <a:r>
              <a:rPr kumimoji="1" lang="ja-JP" altLang="en-US" sz="1100" dirty="0">
                <a:latin typeface="HGS創英角ｺﾞｼｯｸUB" panose="020B0900000000000000" pitchFamily="34" charset="-128"/>
                <a:ea typeface="HGS創英角ｺﾞｼｯｸUB" panose="020B0900000000000000" pitchFamily="34" charset="-128"/>
              </a:rPr>
              <a:t>＞ここはまだ検討中</a:t>
            </a:r>
            <a:endParaRPr lang="en-US" altLang="ja-JP" sz="1100" dirty="0">
              <a:latin typeface="HGS創英角ｺﾞｼｯｸUB" panose="020B0900000000000000" pitchFamily="34" charset="-128"/>
              <a:ea typeface="HGS創英角ｺﾞｼｯｸUB" panose="020B0900000000000000" pitchFamily="34" charset="-128"/>
            </a:endParaRPr>
          </a:p>
          <a:p>
            <a:r>
              <a:rPr lang="ja-JP" altLang="en-US" sz="1100" dirty="0">
                <a:latin typeface="HGS創英角ｺﾞｼｯｸUB" panose="020B0900000000000000" pitchFamily="34" charset="-128"/>
                <a:ea typeface="HGS創英角ｺﾞｼｯｸUB" panose="020B0900000000000000" pitchFamily="34" charset="-128"/>
              </a:rPr>
              <a:t>初期残高設定　　　　　　　</a:t>
            </a:r>
            <a:r>
              <a:rPr kumimoji="1" lang="ja-JP" altLang="en-US" sz="1100" dirty="0">
                <a:latin typeface="HGS創英角ｺﾞｼｯｸUB" panose="020B0900000000000000" pitchFamily="34" charset="-128"/>
                <a:ea typeface="HGS創英角ｺﾞｼｯｸUB" panose="020B0900000000000000" pitchFamily="34" charset="-128"/>
              </a:rPr>
              <a:t>＞              円</a:t>
            </a:r>
            <a:endParaRPr kumimoji="1" lang="en-US" altLang="ja-JP" sz="1100" dirty="0">
              <a:latin typeface="HGS創英角ｺﾞｼｯｸUB" panose="020B0900000000000000" pitchFamily="34" charset="-128"/>
              <a:ea typeface="HGS創英角ｺﾞｼｯｸUB" panose="020B0900000000000000" pitchFamily="34" charset="-128"/>
            </a:endParaRPr>
          </a:p>
          <a:p>
            <a:r>
              <a:rPr kumimoji="1" lang="ja-JP" altLang="en-US" sz="1100" dirty="0">
                <a:latin typeface="HGS創英角ｺﾞｼｯｸUB" panose="020B0900000000000000" pitchFamily="34" charset="-128"/>
                <a:ea typeface="HGS創英角ｺﾞｼｯｸUB" panose="020B0900000000000000" pitchFamily="34" charset="-128"/>
              </a:rPr>
              <a:t>前月の繰越金表示　　　　　＞</a:t>
            </a:r>
            <a:r>
              <a:rPr kumimoji="1" lang="en-US" altLang="ja-JP" sz="1100" dirty="0">
                <a:latin typeface="HGS創英角ｺﾞｼｯｸUB" panose="020B0900000000000000" pitchFamily="34" charset="-128"/>
                <a:ea typeface="HGS創英角ｺﾞｼｯｸUB" panose="020B0900000000000000" pitchFamily="34" charset="-128"/>
              </a:rPr>
              <a:t>ON,OFF</a:t>
            </a:r>
            <a:endParaRPr lang="en-US" altLang="ja-JP" sz="1100" dirty="0">
              <a:latin typeface="HGS創英角ｺﾞｼｯｸUB" panose="020B0900000000000000" pitchFamily="34" charset="-128"/>
              <a:ea typeface="HGS創英角ｺﾞｼｯｸUB" panose="020B0900000000000000" pitchFamily="34" charset="-128"/>
            </a:endParaRPr>
          </a:p>
          <a:p>
            <a:r>
              <a:rPr lang="ja-JP" altLang="en-US" sz="1100" dirty="0">
                <a:latin typeface="HGS創英角ｺﾞｼｯｸUB" panose="020B0900000000000000" pitchFamily="34" charset="-128"/>
                <a:ea typeface="HGS創英角ｺﾞｼｯｸUB" panose="020B0900000000000000" pitchFamily="34" charset="-128"/>
              </a:rPr>
              <a:t>パスコードロック　　　　　</a:t>
            </a:r>
            <a:r>
              <a:rPr kumimoji="1" lang="ja-JP" altLang="en-US" sz="1100" dirty="0">
                <a:latin typeface="HGS創英角ｺﾞｼｯｸUB" panose="020B0900000000000000" pitchFamily="34" charset="-128"/>
                <a:ea typeface="HGS創英角ｺﾞｼｯｸUB" panose="020B0900000000000000" pitchFamily="34" charset="-128"/>
              </a:rPr>
              <a:t>＞</a:t>
            </a:r>
            <a:r>
              <a:rPr kumimoji="1" lang="en-US" altLang="ja-JP" sz="1100" dirty="0">
                <a:latin typeface="HGS創英角ｺﾞｼｯｸUB" panose="020B0900000000000000" pitchFamily="34" charset="-128"/>
                <a:ea typeface="HGS創英角ｺﾞｼｯｸUB" panose="020B0900000000000000" pitchFamily="34" charset="-128"/>
              </a:rPr>
              <a:t>ON,OFF</a:t>
            </a:r>
            <a:endParaRPr lang="en-US" altLang="ja-JP" sz="1100" dirty="0"/>
          </a:p>
          <a:p>
            <a:pPr marL="0" indent="0">
              <a:buNone/>
            </a:pPr>
            <a:endParaRPr kumimoji="1" lang="en-US" altLang="ja-JP" sz="1100" dirty="0"/>
          </a:p>
          <a:p>
            <a:pPr marL="0" indent="0">
              <a:buNone/>
            </a:pPr>
            <a:endParaRPr kumimoji="1" lang="en-US" altLang="ja-JP" sz="1100" dirty="0"/>
          </a:p>
          <a:p>
            <a:pPr marL="0" indent="0">
              <a:buNone/>
            </a:pPr>
            <a:endParaRPr lang="en-US" altLang="ja-JP" sz="1100" dirty="0"/>
          </a:p>
          <a:p>
            <a:endParaRPr lang="en-US" altLang="ja-JP" sz="1100" dirty="0"/>
          </a:p>
          <a:p>
            <a:pPr marL="0" indent="0">
              <a:buNone/>
            </a:pPr>
            <a:endParaRPr lang="en-US" altLang="ja-JP" sz="1100" dirty="0"/>
          </a:p>
          <a:p>
            <a:pPr marL="0" indent="0">
              <a:buNone/>
            </a:pPr>
            <a:endParaRPr lang="en-US" altLang="ja-JP" sz="1100" dirty="0">
              <a:latin typeface="HGS創英角ｺﾞｼｯｸUB" panose="020B0900000000000000" pitchFamily="34" charset="-128"/>
              <a:ea typeface="HGS創英角ｺﾞｼｯｸUB" panose="020B0900000000000000" pitchFamily="34" charset="-128"/>
            </a:endParaRPr>
          </a:p>
          <a:p>
            <a:endParaRPr lang="en-US" altLang="ja-JP" sz="1100" dirty="0"/>
          </a:p>
          <a:p>
            <a:endParaRPr lang="en-US" altLang="ja-JP" sz="1100" dirty="0"/>
          </a:p>
          <a:p>
            <a:endParaRPr lang="en-US" altLang="ja-JP" sz="1100" dirty="0"/>
          </a:p>
          <a:p>
            <a:endParaRPr lang="en-US" altLang="ja-JP" sz="1100" dirty="0"/>
          </a:p>
          <a:p>
            <a:endParaRPr lang="en-US" altLang="ja-JP" sz="1100" dirty="0"/>
          </a:p>
          <a:p>
            <a:r>
              <a:rPr lang="ja-JP" altLang="en-US" sz="1100" dirty="0"/>
              <a:t>入力アイコン</a:t>
            </a:r>
            <a:r>
              <a:rPr lang="it-IT" altLang="ja-JP" sz="1100" dirty="0"/>
              <a:t>&lt;i class="fa-solid fa-pencil"&gt;&lt;/i&gt;</a:t>
            </a:r>
          </a:p>
          <a:p>
            <a:r>
              <a:rPr lang="ja-JP" altLang="en-US" sz="1100" dirty="0"/>
              <a:t>日記アイコン</a:t>
            </a:r>
            <a:r>
              <a:rPr lang="en-US" altLang="ja-JP" sz="1100" dirty="0"/>
              <a:t>&lt;</a:t>
            </a:r>
            <a:r>
              <a:rPr lang="en-US" altLang="ja-JP" sz="1100" dirty="0" err="1"/>
              <a:t>i</a:t>
            </a:r>
            <a:r>
              <a:rPr lang="en-US" altLang="ja-JP" sz="1100" dirty="0"/>
              <a:t> class="fa-solid fa-book-open"&gt;&lt;/</a:t>
            </a:r>
            <a:r>
              <a:rPr lang="en-US" altLang="ja-JP" sz="1100" dirty="0" err="1"/>
              <a:t>i</a:t>
            </a:r>
            <a:r>
              <a:rPr lang="en-US" altLang="ja-JP" sz="1100" dirty="0"/>
              <a:t>&gt;</a:t>
            </a:r>
          </a:p>
          <a:p>
            <a:r>
              <a:rPr kumimoji="1" lang="ja-JP" altLang="en-US" sz="1100" dirty="0"/>
              <a:t>カレンダーアイコン</a:t>
            </a:r>
            <a:r>
              <a:rPr kumimoji="1" lang="it-IT" altLang="ja-JP" sz="1100" dirty="0"/>
              <a:t>&lt;i class="fa-solid fa-calendar-days"&gt;&lt;/i&gt;</a:t>
            </a:r>
            <a:endParaRPr kumimoji="1" lang="en-US" altLang="ja-JP" sz="1100" dirty="0"/>
          </a:p>
          <a:p>
            <a:r>
              <a:rPr lang="ja-JP" altLang="en-US" sz="1100" dirty="0"/>
              <a:t>グラフアイコン</a:t>
            </a:r>
            <a:r>
              <a:rPr lang="it-IT" altLang="ja-JP" sz="1100" dirty="0"/>
              <a:t>&lt;i class="fa-solid fa-chart-pie"&gt;&lt;/i&gt;</a:t>
            </a:r>
            <a:endParaRPr lang="en-US" altLang="ja-JP" sz="1100" dirty="0"/>
          </a:p>
          <a:p>
            <a:r>
              <a:rPr kumimoji="1" lang="ja-JP" altLang="en-US" sz="1100" dirty="0"/>
              <a:t>メニューアイコン</a:t>
            </a:r>
            <a:r>
              <a:rPr kumimoji="1" lang="it-IT" altLang="ja-JP" sz="1100" dirty="0"/>
              <a:t>&lt;i class="fa-solid fa-ellipsis"&gt;&lt;/i&gt;</a:t>
            </a:r>
            <a:endParaRPr kumimoji="1" lang="ja-JP" altLang="en-US" sz="1100" dirty="0"/>
          </a:p>
        </p:txBody>
      </p:sp>
      <p:pic>
        <p:nvPicPr>
          <p:cNvPr id="13" name="図 12">
            <a:extLst>
              <a:ext uri="{FF2B5EF4-FFF2-40B4-BE49-F238E27FC236}">
                <a16:creationId xmlns:a16="http://schemas.microsoft.com/office/drawing/2014/main" id="{7931A498-9427-3D63-3F0F-345BD6486742}"/>
              </a:ext>
            </a:extLst>
          </p:cNvPr>
          <p:cNvPicPr>
            <a:picLocks noChangeAspect="1"/>
          </p:cNvPicPr>
          <p:nvPr/>
        </p:nvPicPr>
        <p:blipFill>
          <a:blip r:embed="rId2"/>
          <a:stretch>
            <a:fillRect/>
          </a:stretch>
        </p:blipFill>
        <p:spPr>
          <a:xfrm>
            <a:off x="4077375" y="4939403"/>
            <a:ext cx="405018" cy="322442"/>
          </a:xfrm>
          <a:prstGeom prst="rect">
            <a:avLst/>
          </a:prstGeom>
        </p:spPr>
      </p:pic>
      <p:pic>
        <p:nvPicPr>
          <p:cNvPr id="14" name="図 13">
            <a:extLst>
              <a:ext uri="{FF2B5EF4-FFF2-40B4-BE49-F238E27FC236}">
                <a16:creationId xmlns:a16="http://schemas.microsoft.com/office/drawing/2014/main" id="{534BA3B2-B553-263F-2851-34E3BE9336A9}"/>
              </a:ext>
            </a:extLst>
          </p:cNvPr>
          <p:cNvPicPr>
            <a:picLocks noChangeAspect="1"/>
          </p:cNvPicPr>
          <p:nvPr/>
        </p:nvPicPr>
        <p:blipFill rotWithShape="1">
          <a:blip r:embed="rId2"/>
          <a:srcRect l="23803" t="2" r="12051" b="14844"/>
          <a:stretch/>
        </p:blipFill>
        <p:spPr>
          <a:xfrm>
            <a:off x="1556833" y="5691108"/>
            <a:ext cx="257130" cy="271753"/>
          </a:xfrm>
          <a:prstGeom prst="rect">
            <a:avLst/>
          </a:prstGeom>
        </p:spPr>
      </p:pic>
      <p:pic>
        <p:nvPicPr>
          <p:cNvPr id="16" name="図 15">
            <a:extLst>
              <a:ext uri="{FF2B5EF4-FFF2-40B4-BE49-F238E27FC236}">
                <a16:creationId xmlns:a16="http://schemas.microsoft.com/office/drawing/2014/main" id="{3426C130-C8EB-CE20-35E5-06F324F26121}"/>
              </a:ext>
            </a:extLst>
          </p:cNvPr>
          <p:cNvPicPr>
            <a:picLocks noChangeAspect="1"/>
          </p:cNvPicPr>
          <p:nvPr/>
        </p:nvPicPr>
        <p:blipFill>
          <a:blip r:embed="rId3"/>
          <a:stretch>
            <a:fillRect/>
          </a:stretch>
        </p:blipFill>
        <p:spPr>
          <a:xfrm>
            <a:off x="4114998" y="5250754"/>
            <a:ext cx="323850" cy="249634"/>
          </a:xfrm>
          <a:prstGeom prst="rect">
            <a:avLst/>
          </a:prstGeom>
        </p:spPr>
      </p:pic>
      <p:pic>
        <p:nvPicPr>
          <p:cNvPr id="17" name="図 16">
            <a:extLst>
              <a:ext uri="{FF2B5EF4-FFF2-40B4-BE49-F238E27FC236}">
                <a16:creationId xmlns:a16="http://schemas.microsoft.com/office/drawing/2014/main" id="{CF2D7A67-F43F-2727-F330-D91DA1E41003}"/>
              </a:ext>
            </a:extLst>
          </p:cNvPr>
          <p:cNvPicPr>
            <a:picLocks noChangeAspect="1"/>
          </p:cNvPicPr>
          <p:nvPr/>
        </p:nvPicPr>
        <p:blipFill>
          <a:blip r:embed="rId3"/>
          <a:stretch>
            <a:fillRect/>
          </a:stretch>
        </p:blipFill>
        <p:spPr>
          <a:xfrm>
            <a:off x="2040627" y="5717397"/>
            <a:ext cx="284334" cy="219174"/>
          </a:xfrm>
          <a:prstGeom prst="rect">
            <a:avLst/>
          </a:prstGeom>
        </p:spPr>
      </p:pic>
      <p:pic>
        <p:nvPicPr>
          <p:cNvPr id="19" name="図 18">
            <a:extLst>
              <a:ext uri="{FF2B5EF4-FFF2-40B4-BE49-F238E27FC236}">
                <a16:creationId xmlns:a16="http://schemas.microsoft.com/office/drawing/2014/main" id="{DFCDCDD3-1D4F-C8B1-21A1-16D682F76A44}"/>
              </a:ext>
            </a:extLst>
          </p:cNvPr>
          <p:cNvPicPr>
            <a:picLocks noChangeAspect="1"/>
          </p:cNvPicPr>
          <p:nvPr/>
        </p:nvPicPr>
        <p:blipFill>
          <a:blip r:embed="rId4"/>
          <a:stretch>
            <a:fillRect/>
          </a:stretch>
        </p:blipFill>
        <p:spPr>
          <a:xfrm>
            <a:off x="4154674" y="5532877"/>
            <a:ext cx="266756" cy="262049"/>
          </a:xfrm>
          <a:prstGeom prst="rect">
            <a:avLst/>
          </a:prstGeom>
        </p:spPr>
      </p:pic>
      <p:pic>
        <p:nvPicPr>
          <p:cNvPr id="20" name="図 19">
            <a:extLst>
              <a:ext uri="{FF2B5EF4-FFF2-40B4-BE49-F238E27FC236}">
                <a16:creationId xmlns:a16="http://schemas.microsoft.com/office/drawing/2014/main" id="{47DA9716-97BE-0447-A304-5DE27136A49E}"/>
              </a:ext>
            </a:extLst>
          </p:cNvPr>
          <p:cNvPicPr>
            <a:picLocks noChangeAspect="1"/>
          </p:cNvPicPr>
          <p:nvPr/>
        </p:nvPicPr>
        <p:blipFill>
          <a:blip r:embed="rId4"/>
          <a:stretch>
            <a:fillRect/>
          </a:stretch>
        </p:blipFill>
        <p:spPr>
          <a:xfrm flipH="1">
            <a:off x="2491444" y="5724696"/>
            <a:ext cx="218276" cy="214424"/>
          </a:xfrm>
          <a:prstGeom prst="rect">
            <a:avLst/>
          </a:prstGeom>
        </p:spPr>
      </p:pic>
      <p:pic>
        <p:nvPicPr>
          <p:cNvPr id="22" name="図 21">
            <a:extLst>
              <a:ext uri="{FF2B5EF4-FFF2-40B4-BE49-F238E27FC236}">
                <a16:creationId xmlns:a16="http://schemas.microsoft.com/office/drawing/2014/main" id="{1DFA30FE-4212-AF55-D668-30F530DF72A1}"/>
              </a:ext>
            </a:extLst>
          </p:cNvPr>
          <p:cNvPicPr>
            <a:picLocks noChangeAspect="1"/>
          </p:cNvPicPr>
          <p:nvPr/>
        </p:nvPicPr>
        <p:blipFill>
          <a:blip r:embed="rId5"/>
          <a:stretch>
            <a:fillRect/>
          </a:stretch>
        </p:blipFill>
        <p:spPr>
          <a:xfrm>
            <a:off x="2876203" y="5717487"/>
            <a:ext cx="311749" cy="271575"/>
          </a:xfrm>
          <a:prstGeom prst="rect">
            <a:avLst/>
          </a:prstGeom>
        </p:spPr>
      </p:pic>
      <p:pic>
        <p:nvPicPr>
          <p:cNvPr id="23" name="図 22">
            <a:extLst>
              <a:ext uri="{FF2B5EF4-FFF2-40B4-BE49-F238E27FC236}">
                <a16:creationId xmlns:a16="http://schemas.microsoft.com/office/drawing/2014/main" id="{B39CE8BB-D469-2F37-C39D-DADF987041C1}"/>
              </a:ext>
            </a:extLst>
          </p:cNvPr>
          <p:cNvPicPr>
            <a:picLocks noChangeAspect="1"/>
          </p:cNvPicPr>
          <p:nvPr/>
        </p:nvPicPr>
        <p:blipFill>
          <a:blip r:embed="rId5"/>
          <a:stretch>
            <a:fillRect/>
          </a:stretch>
        </p:blipFill>
        <p:spPr>
          <a:xfrm>
            <a:off x="4112087" y="5827147"/>
            <a:ext cx="311749" cy="271575"/>
          </a:xfrm>
          <a:prstGeom prst="rect">
            <a:avLst/>
          </a:prstGeom>
        </p:spPr>
      </p:pic>
      <p:pic>
        <p:nvPicPr>
          <p:cNvPr id="25" name="図 24">
            <a:extLst>
              <a:ext uri="{FF2B5EF4-FFF2-40B4-BE49-F238E27FC236}">
                <a16:creationId xmlns:a16="http://schemas.microsoft.com/office/drawing/2014/main" id="{3D55E9B0-8288-0BB1-3560-76D0650B9E13}"/>
              </a:ext>
            </a:extLst>
          </p:cNvPr>
          <p:cNvPicPr>
            <a:picLocks noChangeAspect="1"/>
          </p:cNvPicPr>
          <p:nvPr/>
        </p:nvPicPr>
        <p:blipFill>
          <a:blip r:embed="rId6"/>
          <a:stretch>
            <a:fillRect/>
          </a:stretch>
        </p:blipFill>
        <p:spPr>
          <a:xfrm>
            <a:off x="4018483" y="6137298"/>
            <a:ext cx="443012" cy="148662"/>
          </a:xfrm>
          <a:prstGeom prst="rect">
            <a:avLst/>
          </a:prstGeom>
        </p:spPr>
      </p:pic>
      <p:pic>
        <p:nvPicPr>
          <p:cNvPr id="26" name="図 25">
            <a:extLst>
              <a:ext uri="{FF2B5EF4-FFF2-40B4-BE49-F238E27FC236}">
                <a16:creationId xmlns:a16="http://schemas.microsoft.com/office/drawing/2014/main" id="{9462EFE3-6CAF-C99C-D387-768246386E62}"/>
              </a:ext>
            </a:extLst>
          </p:cNvPr>
          <p:cNvPicPr>
            <a:picLocks noChangeAspect="1"/>
          </p:cNvPicPr>
          <p:nvPr/>
        </p:nvPicPr>
        <p:blipFill>
          <a:blip r:embed="rId6"/>
          <a:stretch>
            <a:fillRect/>
          </a:stretch>
        </p:blipFill>
        <p:spPr>
          <a:xfrm>
            <a:off x="3354435" y="5778943"/>
            <a:ext cx="311749" cy="104614"/>
          </a:xfrm>
          <a:prstGeom prst="rect">
            <a:avLst/>
          </a:prstGeom>
        </p:spPr>
      </p:pic>
      <p:sp>
        <p:nvSpPr>
          <p:cNvPr id="47" name="フローチャート: 端子 46">
            <a:extLst>
              <a:ext uri="{FF2B5EF4-FFF2-40B4-BE49-F238E27FC236}">
                <a16:creationId xmlns:a16="http://schemas.microsoft.com/office/drawing/2014/main" id="{3236C686-F86D-D9DF-2F18-7DD83295FD87}"/>
              </a:ext>
            </a:extLst>
          </p:cNvPr>
          <p:cNvSpPr/>
          <p:nvPr/>
        </p:nvSpPr>
        <p:spPr>
          <a:xfrm>
            <a:off x="2134769" y="938554"/>
            <a:ext cx="489264" cy="130302"/>
          </a:xfrm>
          <a:prstGeom prst="flowChartTermina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8" name="フローチャート: 結合子 47">
            <a:extLst>
              <a:ext uri="{FF2B5EF4-FFF2-40B4-BE49-F238E27FC236}">
                <a16:creationId xmlns:a16="http://schemas.microsoft.com/office/drawing/2014/main" id="{CF336425-EE63-D7BA-C5A7-FF102FC9C996}"/>
              </a:ext>
            </a:extLst>
          </p:cNvPr>
          <p:cNvSpPr/>
          <p:nvPr/>
        </p:nvSpPr>
        <p:spPr>
          <a:xfrm>
            <a:off x="2659431" y="938554"/>
            <a:ext cx="130302" cy="130302"/>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C799271F-6418-E03E-6301-5626588B1D17}"/>
              </a:ext>
            </a:extLst>
          </p:cNvPr>
          <p:cNvSpPr txBox="1"/>
          <p:nvPr/>
        </p:nvSpPr>
        <p:spPr>
          <a:xfrm>
            <a:off x="282449" y="209006"/>
            <a:ext cx="3541428" cy="276999"/>
          </a:xfrm>
          <a:prstGeom prst="rect">
            <a:avLst/>
          </a:prstGeom>
          <a:noFill/>
        </p:spPr>
        <p:txBody>
          <a:bodyPr wrap="square" rtlCol="0">
            <a:spAutoFit/>
          </a:bodyPr>
          <a:lstStyle/>
          <a:p>
            <a:r>
              <a:rPr lang="en-US" altLang="ja-JP" sz="1200" b="1" dirty="0"/>
              <a:t>6.</a:t>
            </a:r>
            <a:r>
              <a:rPr lang="ja-JP" altLang="en-US" sz="1200" b="1" dirty="0"/>
              <a:t>メニューアイコンを押した状態の画面</a:t>
            </a:r>
            <a:endParaRPr lang="en-US" altLang="ja-JP" sz="1200" b="1" dirty="0"/>
          </a:p>
        </p:txBody>
      </p:sp>
      <p:sp>
        <p:nvSpPr>
          <p:cNvPr id="38" name="円: 塗りつぶしなし 37">
            <a:extLst>
              <a:ext uri="{FF2B5EF4-FFF2-40B4-BE49-F238E27FC236}">
                <a16:creationId xmlns:a16="http://schemas.microsoft.com/office/drawing/2014/main" id="{FA374AF8-B4F7-D6AF-665E-49E3E3483CBB}"/>
              </a:ext>
            </a:extLst>
          </p:cNvPr>
          <p:cNvSpPr/>
          <p:nvPr/>
        </p:nvSpPr>
        <p:spPr>
          <a:xfrm>
            <a:off x="3131461" y="5500388"/>
            <a:ext cx="782204" cy="733518"/>
          </a:xfrm>
          <a:prstGeom prst="donut">
            <a:avLst>
              <a:gd name="adj" fmla="val 10103"/>
            </a:avLst>
          </a:prstGeom>
          <a:solidFill>
            <a:srgbClr val="FF0000"/>
          </a:solidFill>
          <a:ln w="9525"/>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dirty="0">
              <a:solidFill>
                <a:schemeClr val="tx1"/>
              </a:solidFill>
            </a:endParaRPr>
          </a:p>
        </p:txBody>
      </p:sp>
      <p:sp>
        <p:nvSpPr>
          <p:cNvPr id="65" name="正方形/長方形 64">
            <a:extLst>
              <a:ext uri="{FF2B5EF4-FFF2-40B4-BE49-F238E27FC236}">
                <a16:creationId xmlns:a16="http://schemas.microsoft.com/office/drawing/2014/main" id="{4331EDFA-F217-D559-DCF4-4FFAE774D065}"/>
              </a:ext>
            </a:extLst>
          </p:cNvPr>
          <p:cNvSpPr/>
          <p:nvPr/>
        </p:nvSpPr>
        <p:spPr>
          <a:xfrm>
            <a:off x="3348859" y="3422392"/>
            <a:ext cx="107678" cy="10953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80D798CB-7FB8-011D-EF42-EFE5D0C6A398}"/>
              </a:ext>
            </a:extLst>
          </p:cNvPr>
          <p:cNvSpPr txBox="1"/>
          <p:nvPr/>
        </p:nvSpPr>
        <p:spPr>
          <a:xfrm>
            <a:off x="1353329" y="2155000"/>
            <a:ext cx="2377440" cy="2862322"/>
          </a:xfrm>
          <a:prstGeom prst="rect">
            <a:avLst/>
          </a:prstGeom>
          <a:noFill/>
        </p:spPr>
        <p:txBody>
          <a:bodyPr wrap="square" rtlCol="0">
            <a:spAutoFit/>
          </a:bodyPr>
          <a:lstStyle/>
          <a:p>
            <a:r>
              <a:rPr lang="ja-JP" altLang="en-US" sz="1200" dirty="0">
                <a:latin typeface="HGS創英角ｺﾞｼｯｸUB" panose="020B0900000000000000" pitchFamily="34" charset="-128"/>
                <a:ea typeface="HGS創英角ｺﾞｼｯｸUB" panose="020B0900000000000000" pitchFamily="34" charset="-128"/>
              </a:rPr>
              <a:t>週</a:t>
            </a:r>
            <a:r>
              <a:rPr kumimoji="1" lang="ja-JP" altLang="en-US" sz="1200" dirty="0">
                <a:latin typeface="HGS創英角ｺﾞｼｯｸUB" panose="020B0900000000000000" pitchFamily="34" charset="-128"/>
                <a:ea typeface="HGS創英角ｺﾞｼｯｸUB" panose="020B0900000000000000" pitchFamily="34" charset="-128"/>
              </a:rPr>
              <a:t>の開始月　　　　　　　　＞　</a:t>
            </a:r>
            <a:endParaRPr kumimoji="1" lang="en-US" altLang="ja-JP" sz="1200" dirty="0">
              <a:latin typeface="HGS創英角ｺﾞｼｯｸUB" panose="020B0900000000000000" pitchFamily="34" charset="-128"/>
              <a:ea typeface="HGS創英角ｺﾞｼｯｸUB" panose="020B0900000000000000" pitchFamily="34" charset="-128"/>
            </a:endParaRPr>
          </a:p>
          <a:p>
            <a:endParaRPr kumimoji="1" lang="en-US" altLang="ja-JP" sz="1200" dirty="0">
              <a:latin typeface="HGS創英角ｺﾞｼｯｸUB" panose="020B0900000000000000" pitchFamily="34" charset="-128"/>
              <a:ea typeface="HGS創英角ｺﾞｼｯｸUB" panose="020B0900000000000000" pitchFamily="34" charset="-128"/>
            </a:endParaRPr>
          </a:p>
          <a:p>
            <a:r>
              <a:rPr lang="ja-JP" altLang="en-US" sz="1200" dirty="0">
                <a:latin typeface="HGS創英角ｺﾞｼｯｸUB" panose="020B0900000000000000" pitchFamily="34" charset="-128"/>
                <a:ea typeface="HGS創英角ｺﾞｼｯｸUB" panose="020B0900000000000000" pitchFamily="34" charset="-128"/>
              </a:rPr>
              <a:t>月の開始月　　　　　　　　</a:t>
            </a:r>
            <a:r>
              <a:rPr kumimoji="1" lang="ja-JP" altLang="en-US" sz="1200" dirty="0">
                <a:latin typeface="HGS創英角ｺﾞｼｯｸUB" panose="020B0900000000000000" pitchFamily="34" charset="-128"/>
                <a:ea typeface="HGS創英角ｺﾞｼｯｸUB" panose="020B0900000000000000" pitchFamily="34" charset="-128"/>
              </a:rPr>
              <a:t>＞</a:t>
            </a:r>
            <a:endParaRPr kumimoji="1" lang="en-US" altLang="ja-JP" sz="1200" dirty="0">
              <a:latin typeface="HGS創英角ｺﾞｼｯｸUB" panose="020B0900000000000000" pitchFamily="34" charset="-128"/>
              <a:ea typeface="HGS創英角ｺﾞｼｯｸUB" panose="020B0900000000000000" pitchFamily="34" charset="-128"/>
            </a:endParaRPr>
          </a:p>
          <a:p>
            <a:endParaRPr lang="en-US" altLang="ja-JP" sz="1200" dirty="0">
              <a:latin typeface="HGS創英角ｺﾞｼｯｸUB" panose="020B0900000000000000" pitchFamily="34" charset="-128"/>
              <a:ea typeface="HGS創英角ｺﾞｼｯｸUB" panose="020B0900000000000000" pitchFamily="34" charset="-128"/>
            </a:endParaRPr>
          </a:p>
          <a:p>
            <a:r>
              <a:rPr kumimoji="1" lang="ja-JP" altLang="en-US" sz="1200" dirty="0">
                <a:latin typeface="HGS創英角ｺﾞｼｯｸUB" panose="020B0900000000000000" pitchFamily="34" charset="-128"/>
                <a:ea typeface="HGS創英角ｺﾞｼｯｸUB" panose="020B0900000000000000" pitchFamily="34" charset="-128"/>
              </a:rPr>
              <a:t>年の開始月　　　　　　　　＞</a:t>
            </a:r>
            <a:endParaRPr kumimoji="1" lang="en-US" altLang="ja-JP" sz="1200" dirty="0">
              <a:latin typeface="HGS創英角ｺﾞｼｯｸUB" panose="020B0900000000000000" pitchFamily="34" charset="-128"/>
              <a:ea typeface="HGS創英角ｺﾞｼｯｸUB" panose="020B0900000000000000" pitchFamily="34" charset="-128"/>
            </a:endParaRPr>
          </a:p>
          <a:p>
            <a:endParaRPr kumimoji="1" lang="en-US" altLang="ja-JP" sz="1200" dirty="0">
              <a:latin typeface="HGS創英角ｺﾞｼｯｸUB" panose="020B0900000000000000" pitchFamily="34" charset="-128"/>
              <a:ea typeface="HGS創英角ｺﾞｼｯｸUB" panose="020B0900000000000000" pitchFamily="34" charset="-128"/>
            </a:endParaRPr>
          </a:p>
          <a:p>
            <a:r>
              <a:rPr lang="ja-JP" altLang="en-US" sz="1200" dirty="0">
                <a:latin typeface="HGS創英角ｺﾞｼｯｸUB" panose="020B0900000000000000" pitchFamily="34" charset="-128"/>
                <a:ea typeface="HGS創英角ｺﾞｼｯｸUB" panose="020B0900000000000000" pitchFamily="34" charset="-128"/>
              </a:rPr>
              <a:t>カレンダーの開始曜日　　　</a:t>
            </a:r>
            <a:r>
              <a:rPr kumimoji="1" lang="ja-JP" altLang="en-US" sz="1200" dirty="0">
                <a:latin typeface="HGS創英角ｺﾞｼｯｸUB" panose="020B0900000000000000" pitchFamily="34" charset="-128"/>
                <a:ea typeface="HGS創英角ｺﾞｼｯｸUB" panose="020B0900000000000000" pitchFamily="34" charset="-128"/>
              </a:rPr>
              <a:t>＞</a:t>
            </a:r>
            <a:endParaRPr lang="en-US" altLang="ja-JP" sz="1200" dirty="0">
              <a:latin typeface="HGS創英角ｺﾞｼｯｸUB" panose="020B0900000000000000" pitchFamily="34" charset="-128"/>
              <a:ea typeface="HGS創英角ｺﾞｼｯｸUB" panose="020B0900000000000000" pitchFamily="34" charset="-128"/>
            </a:endParaRPr>
          </a:p>
          <a:p>
            <a:endParaRPr lang="en-US" altLang="ja-JP" sz="1200" dirty="0">
              <a:latin typeface="HGS創英角ｺﾞｼｯｸUB" panose="020B0900000000000000" pitchFamily="34" charset="-128"/>
              <a:ea typeface="HGS創英角ｺﾞｼｯｸUB" panose="020B0900000000000000" pitchFamily="34" charset="-128"/>
            </a:endParaRPr>
          </a:p>
          <a:p>
            <a:endParaRPr lang="en-US" altLang="ja-JP" sz="1200" dirty="0">
              <a:latin typeface="HGS創英角ｺﾞｼｯｸUB" panose="020B0900000000000000" pitchFamily="34" charset="-128"/>
              <a:ea typeface="HGS創英角ｺﾞｼｯｸUB" panose="020B0900000000000000" pitchFamily="34" charset="-128"/>
            </a:endParaRPr>
          </a:p>
          <a:p>
            <a:r>
              <a:rPr lang="ja-JP" altLang="en-US" sz="1200" dirty="0">
                <a:latin typeface="HGS創英角ｺﾞｼｯｸUB" panose="020B0900000000000000" pitchFamily="34" charset="-128"/>
                <a:ea typeface="HGS創英角ｺﾞｼｯｸUB" panose="020B0900000000000000" pitchFamily="34" charset="-128"/>
              </a:rPr>
              <a:t>初期残高設定　　　　　　　</a:t>
            </a:r>
            <a:r>
              <a:rPr kumimoji="1" lang="ja-JP" altLang="en-US" sz="1200" dirty="0">
                <a:latin typeface="HGS創英角ｺﾞｼｯｸUB" panose="020B0900000000000000" pitchFamily="34" charset="-128"/>
                <a:ea typeface="HGS創英角ｺﾞｼｯｸUB" panose="020B0900000000000000" pitchFamily="34" charset="-128"/>
              </a:rPr>
              <a:t>＞</a:t>
            </a:r>
            <a:endParaRPr lang="en-US" altLang="ja-JP" sz="1200" dirty="0">
              <a:latin typeface="HGS創英角ｺﾞｼｯｸUB" panose="020B0900000000000000" pitchFamily="34" charset="-128"/>
              <a:ea typeface="HGS創英角ｺﾞｼｯｸUB" panose="020B0900000000000000" pitchFamily="34" charset="-128"/>
            </a:endParaRPr>
          </a:p>
          <a:p>
            <a:endParaRPr kumimoji="1" lang="en-US" altLang="ja-JP" sz="1200" dirty="0">
              <a:latin typeface="HGS創英角ｺﾞｼｯｸUB" panose="020B0900000000000000" pitchFamily="34" charset="-128"/>
              <a:ea typeface="HGS創英角ｺﾞｼｯｸUB" panose="020B0900000000000000" pitchFamily="34" charset="-128"/>
            </a:endParaRPr>
          </a:p>
          <a:p>
            <a:r>
              <a:rPr kumimoji="1" lang="ja-JP" altLang="en-US" sz="1200" dirty="0">
                <a:latin typeface="HGS創英角ｺﾞｼｯｸUB" panose="020B0900000000000000" pitchFamily="34" charset="-128"/>
                <a:ea typeface="HGS創英角ｺﾞｼｯｸUB" panose="020B0900000000000000" pitchFamily="34" charset="-128"/>
              </a:rPr>
              <a:t>前月の繰越金表示　　　　　＞</a:t>
            </a:r>
            <a:endParaRPr kumimoji="1" lang="en-US" altLang="ja-JP" sz="1200" dirty="0">
              <a:latin typeface="HGS創英角ｺﾞｼｯｸUB" panose="020B0900000000000000" pitchFamily="34" charset="-128"/>
              <a:ea typeface="HGS創英角ｺﾞｼｯｸUB" panose="020B0900000000000000" pitchFamily="34" charset="-128"/>
            </a:endParaRPr>
          </a:p>
          <a:p>
            <a:endParaRPr lang="en-US" altLang="ja-JP" sz="1200" dirty="0">
              <a:latin typeface="HGS創英角ｺﾞｼｯｸUB" panose="020B0900000000000000" pitchFamily="34" charset="-128"/>
              <a:ea typeface="HGS創英角ｺﾞｼｯｸUB" panose="020B0900000000000000" pitchFamily="34" charset="-128"/>
            </a:endParaRPr>
          </a:p>
          <a:p>
            <a:endParaRPr lang="en-US" altLang="ja-JP" sz="1200" dirty="0">
              <a:latin typeface="HGS創英角ｺﾞｼｯｸUB" panose="020B0900000000000000" pitchFamily="34" charset="-128"/>
              <a:ea typeface="HGS創英角ｺﾞｼｯｸUB" panose="020B0900000000000000" pitchFamily="34" charset="-128"/>
            </a:endParaRPr>
          </a:p>
          <a:p>
            <a:r>
              <a:rPr lang="ja-JP" altLang="en-US" sz="1200" dirty="0">
                <a:latin typeface="HGS創英角ｺﾞｼｯｸUB" panose="020B0900000000000000" pitchFamily="34" charset="-128"/>
                <a:ea typeface="HGS創英角ｺﾞｼｯｸUB" panose="020B0900000000000000" pitchFamily="34" charset="-128"/>
              </a:rPr>
              <a:t>パスコードロック　　　　　</a:t>
            </a:r>
            <a:r>
              <a:rPr kumimoji="1" lang="ja-JP" altLang="en-US" sz="1200" dirty="0">
                <a:latin typeface="HGS創英角ｺﾞｼｯｸUB" panose="020B0900000000000000" pitchFamily="34" charset="-128"/>
                <a:ea typeface="HGS創英角ｺﾞｼｯｸUB" panose="020B0900000000000000" pitchFamily="34" charset="-128"/>
              </a:rPr>
              <a:t>＞</a:t>
            </a:r>
          </a:p>
        </p:txBody>
      </p:sp>
    </p:spTree>
    <p:extLst>
      <p:ext uri="{BB962C8B-B14F-4D97-AF65-F5344CB8AC3E}">
        <p14:creationId xmlns:p14="http://schemas.microsoft.com/office/powerpoint/2010/main" val="11699534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874</TotalTime>
  <Words>1263</Words>
  <Application>Microsoft Office PowerPoint</Application>
  <PresentationFormat>ワイド画面</PresentationFormat>
  <Paragraphs>245</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HGP創英角ｺﾞｼｯｸUB</vt:lpstr>
      <vt:lpstr>HGS創英角ｺﾞｼｯｸUB</vt:lpstr>
      <vt:lpstr>游ゴシック</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匡真 命苫</dc:creator>
  <cp:lastModifiedBy>匡真 命苫</cp:lastModifiedBy>
  <cp:revision>5</cp:revision>
  <dcterms:created xsi:type="dcterms:W3CDTF">2024-03-09T15:44:29Z</dcterms:created>
  <dcterms:modified xsi:type="dcterms:W3CDTF">2024-03-10T15:46:31Z</dcterms:modified>
</cp:coreProperties>
</file>