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7"/>
  </p:normalViewPr>
  <p:slideViewPr>
    <p:cSldViewPr snapToGrid="0">
      <p:cViewPr varScale="1">
        <p:scale>
          <a:sx n="93" d="100"/>
          <a:sy n="93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-1</c:v>
                </c:pt>
                <c:pt idx="1">
                  <c:v>0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ED-2048-ABD4-F2CA27B9F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130720"/>
        <c:axId val="330112624"/>
      </c:scatterChart>
      <c:valAx>
        <c:axId val="330130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0112624"/>
        <c:crosses val="autoZero"/>
        <c:crossBetween val="midCat"/>
      </c:valAx>
      <c:valAx>
        <c:axId val="3301126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30130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612A8-2EE2-F485-D1B7-FF91E8F8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F10CCA-3875-774B-500F-0E34ABEE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23A72C-F079-BA48-F185-2C30DA2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8063AF-E304-173A-F9F3-914A70B9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A120C-610F-98B0-B6F0-BD38CCB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13A887-0CA9-CAD4-2BB7-8D92A6980633}"/>
              </a:ext>
            </a:extLst>
          </p:cNvPr>
          <p:cNvSpPr/>
          <p:nvPr userDrawn="1"/>
        </p:nvSpPr>
        <p:spPr>
          <a:xfrm>
            <a:off x="356754" y="3515073"/>
            <a:ext cx="11478492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818B4-380B-3048-0A4D-52459EAC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B402E-37EE-403D-408D-007DD632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FF253-58F1-573F-E952-68500D9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9D819-61BB-2BA6-B584-F0A1C17E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D6D3C-9C09-CA47-3E19-FDE6FFD1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3938D-B866-EB80-73DA-C0B6DCAC7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87121-40E0-4F4D-91EF-A2F87A1B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C54CC-B57D-A560-967E-A276D3E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C1C16-AB75-486D-2BE6-6AB1CFF6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97320-F3B6-8CE3-5233-3850D1B5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8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9DEB8-8ACE-3AA9-B0F7-C8563DC6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33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212CE-8BFF-C9AC-B8C7-7F8D068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70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1A2B0-86F7-0C5D-B637-683D9BC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0FA78-9DB3-5604-E68B-2721F67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9A7E4-AF7B-AF35-6FF0-154F9EEE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68509D-938C-C926-CE15-2084E01584E9}"/>
              </a:ext>
            </a:extLst>
          </p:cNvPr>
          <p:cNvSpPr/>
          <p:nvPr userDrawn="1"/>
        </p:nvSpPr>
        <p:spPr>
          <a:xfrm>
            <a:off x="0" y="1138614"/>
            <a:ext cx="11478492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3E6F-6CE0-C1B5-F4A9-23D29C8D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C7F5F0-8187-32D9-06BB-F8D7CF36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4D8EA-8C95-4461-43D0-245DCF40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25590-C025-030A-5C40-14222EB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44E43-B38E-C865-C3B8-EC929F78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5F1EE-4863-8DAF-F7A7-6361534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02E1E-50BA-1737-7880-D7EDC5556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AE44ED-994D-3690-37B7-AE360B63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D68306-C3BC-D504-E85D-2D3E9369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142E8-5C93-FECD-A92A-8BCD9316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A34C8-B328-9D72-C011-B931C0B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6C1F-1520-BA5F-67A6-E0E4DE34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234382-46D1-1BE8-23DF-F70B3905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EEAE8-CA57-A5CB-6B8C-714B171E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FE4359-3B4F-ACDC-FC78-D7D3873DB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48077C-732B-CF9F-A688-73BED419B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FD958-E8C8-00DB-230F-DC294632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8EF7F4-BFCA-8FE4-D16F-0635B407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A3B51C-FD09-4940-1ECB-F26DF714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A8C0D-DD66-BE24-8865-4640B50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61795B-B33B-752B-7C72-235625F1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A26FA6-C554-6D9F-C882-B7794E7E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9A38D8-5870-CBF2-3143-51AA04AA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A7FC8D-6F79-1103-33D2-DB9C8B75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C7D65-3CFB-E3DD-F90E-59B4D3A1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105DA-2694-8BED-6B43-7FB5B92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BA310-2D1B-80E5-663B-2E14036B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7E577-3F4A-7424-8260-A8FDA9B8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516FA7-A688-857A-12A0-48888B5A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6BE97-B7E7-937A-7FC4-5B7A174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219456-EED9-7244-26EC-77DDA12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D2791-2301-AC78-F2E1-1A4A02CC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60E12-8E70-9305-ED52-0C596B77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89C23-4062-B9B7-08CB-52BEE04F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9658E6-53F9-A0B5-2AC3-C59406C5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AA3DE-AED7-59B0-916D-096212B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87966-DCFB-E881-7A59-C79B3A5C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4EE06-4222-7A73-56DC-28575134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26F86-5D4D-E95C-58CE-E6890360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A7CC-C230-4273-81FE-B2B934AF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61480-CC5A-CB90-080A-04E8E5C4C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384F-AEA4-4348-9641-AB81C4BEF764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E77610-4983-5C24-8D45-A178A5A4A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04741-8D4A-D468-2195-515620E95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6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hart" Target="../charts/char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4F0D4-2576-38D1-6402-429FB37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９章素材置き場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10123-6C61-130D-F6A4-8D895B52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2024/11/26</a:t>
            </a:r>
          </a:p>
          <a:p>
            <a:r>
              <a:rPr kumimoji="1" lang="en-US" altLang="ja-JP" dirty="0"/>
              <a:t>B4 </a:t>
            </a:r>
            <a:r>
              <a:rPr lang="ja-JP" altLang="en-US"/>
              <a:t>大江慧成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238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6238E-E01F-A883-9555-7118C53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p274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AA4A1E-B2DC-DB1C-0AC6-3BA3BF71D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AA4A1E-B2DC-DB1C-0AC6-3BA3BF71D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1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705C8-F252-D1F9-3050-B2352F9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p277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C43557-AE26-1DE1-7253-16BAC7D0E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C43557-AE26-1DE1-7253-16BAC7D0E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99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D868B-EFA7-E7FB-CDD8-E1AFEAF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p278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8674C3-F433-09CB-7339-885FF79B5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8674C3-F433-09CB-7339-885FF79B5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78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D65F-4F6A-3323-3C4F-FA2010B5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p279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44613C-989F-6DC7-5EB3-F5C69A8DF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44613C-989F-6DC7-5EB3-F5C69A8D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9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709D4-E9C8-C256-B202-13A437B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p280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B4979F-C87A-96CE-6E3C-ED5E86E8D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kumimoji="1" lang="en-US" altLang="ja-JP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B4979F-C87A-96CE-6E3C-ED5E86E8D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B5468-03A1-9168-2C2C-12EC6C53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P280-2</a:t>
            </a:r>
            <a:endParaRPr kumimoji="1"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D1D3B4F-E656-B05A-B867-4B0BCB5CF35A}"/>
              </a:ext>
            </a:extLst>
          </p:cNvPr>
          <p:cNvGrpSpPr/>
          <p:nvPr/>
        </p:nvGrpSpPr>
        <p:grpSpPr>
          <a:xfrm>
            <a:off x="-339816" y="2106113"/>
            <a:ext cx="7904400" cy="2768140"/>
            <a:chOff x="-575344" y="2924322"/>
            <a:chExt cx="7904400" cy="2768140"/>
          </a:xfrm>
        </p:grpSpPr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8CE31EC4-401C-7135-EA1C-CA693AEDC5E6}"/>
                </a:ext>
              </a:extLst>
            </p:cNvPr>
            <p:cNvSpPr/>
            <p:nvPr/>
          </p:nvSpPr>
          <p:spPr>
            <a:xfrm rot="1009547">
              <a:off x="-575344" y="3984304"/>
              <a:ext cx="1572645" cy="1600784"/>
            </a:xfrm>
            <a:prstGeom prst="arc">
              <a:avLst>
                <a:gd name="adj1" fmla="val 17318634"/>
                <a:gd name="adj2" fmla="val 19678863"/>
              </a:avLst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D6F3F4CA-AD55-650C-971E-FF791024E9C9}"/>
                </a:ext>
              </a:extLst>
            </p:cNvPr>
            <p:cNvSpPr/>
            <p:nvPr/>
          </p:nvSpPr>
          <p:spPr>
            <a:xfrm>
              <a:off x="1293160" y="2924322"/>
              <a:ext cx="6035896" cy="1194738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6E9D5DA5-3D5C-4E35-3C84-D863F318CDF0}"/>
                </a:ext>
              </a:extLst>
            </p:cNvPr>
            <p:cNvSpPr/>
            <p:nvPr/>
          </p:nvSpPr>
          <p:spPr>
            <a:xfrm>
              <a:off x="244846" y="2924322"/>
              <a:ext cx="803051" cy="119473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11E4A42-4725-2E2B-7679-BE4567787D7F}"/>
                </a:ext>
              </a:extLst>
            </p:cNvPr>
            <p:cNvSpPr/>
            <p:nvPr/>
          </p:nvSpPr>
          <p:spPr>
            <a:xfrm>
              <a:off x="461145" y="3078327"/>
              <a:ext cx="404168" cy="404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E92D843-49F4-ED62-343E-343BD0294B0A}"/>
                </a:ext>
              </a:extLst>
            </p:cNvPr>
            <p:cNvSpPr/>
            <p:nvPr/>
          </p:nvSpPr>
          <p:spPr>
            <a:xfrm>
              <a:off x="1534321" y="3179707"/>
              <a:ext cx="196788" cy="2014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EEDDE3B-5FCE-7E2A-912E-0144C5572A9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865313" y="3280412"/>
              <a:ext cx="66900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9964CF01-0C9A-CC7B-4688-7D71B9FF4B6A}"/>
                </a:ext>
              </a:extLst>
            </p:cNvPr>
            <p:cNvSpPr/>
            <p:nvPr/>
          </p:nvSpPr>
          <p:spPr>
            <a:xfrm>
              <a:off x="2537680" y="3078328"/>
              <a:ext cx="404168" cy="404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10D90CF-DEB6-E033-AADE-9DE54F239956}"/>
                </a:ext>
              </a:extLst>
            </p:cNvPr>
            <p:cNvSpPr/>
            <p:nvPr/>
          </p:nvSpPr>
          <p:spPr>
            <a:xfrm>
              <a:off x="4672334" y="3186281"/>
              <a:ext cx="196788" cy="2014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8B7D3F1-35D6-E359-8A1F-DB16D3A48AC1}"/>
                </a:ext>
              </a:extLst>
            </p:cNvPr>
            <p:cNvCxnSpPr>
              <a:cxnSpLocks/>
              <a:stCxn id="12" idx="6"/>
              <a:endCxn id="26" idx="1"/>
            </p:cNvCxnSpPr>
            <p:nvPr/>
          </p:nvCxnSpPr>
          <p:spPr>
            <a:xfrm>
              <a:off x="2941848" y="3280413"/>
              <a:ext cx="574428" cy="6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C73F051-D143-B52F-CDAF-CED3795B97CC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731109" y="3280413"/>
              <a:ext cx="8065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BBB114C-37B1-223F-AC02-6177F113FAF6}"/>
                </a:ext>
              </a:extLst>
            </p:cNvPr>
            <p:cNvCxnSpPr>
              <a:cxnSpLocks/>
              <a:stCxn id="26" idx="3"/>
              <a:endCxn id="13" idx="2"/>
            </p:cNvCxnSpPr>
            <p:nvPr/>
          </p:nvCxnSpPr>
          <p:spPr>
            <a:xfrm>
              <a:off x="4042447" y="3286987"/>
              <a:ext cx="6298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5484BAB-551A-88EC-4277-D1E58EB33C24}"/>
                    </a:ext>
                  </a:extLst>
                </p:cNvPr>
                <p:cNvSpPr txBox="1"/>
                <p:nvPr/>
              </p:nvSpPr>
              <p:spPr>
                <a:xfrm>
                  <a:off x="433034" y="3554310"/>
                  <a:ext cx="460388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5484BAB-551A-88EC-4277-D1E58EB3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34" y="3554310"/>
                  <a:ext cx="460388" cy="403910"/>
                </a:xfrm>
                <a:prstGeom prst="rect">
                  <a:avLst/>
                </a:prstGeom>
                <a:blipFill>
                  <a:blip r:embed="rId2"/>
                  <a:stretch>
                    <a:fillRect l="-8108" b="-303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8F189A7-0310-AFD0-44F2-044CA3613F05}"/>
                    </a:ext>
                  </a:extLst>
                </p:cNvPr>
                <p:cNvSpPr txBox="1"/>
                <p:nvPr/>
              </p:nvSpPr>
              <p:spPr>
                <a:xfrm>
                  <a:off x="2501254" y="3554310"/>
                  <a:ext cx="725206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8F189A7-0310-AFD0-44F2-044CA3613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254" y="3554310"/>
                  <a:ext cx="725206" cy="403910"/>
                </a:xfrm>
                <a:prstGeom prst="rect">
                  <a:avLst/>
                </a:prstGeom>
                <a:blipFill>
                  <a:blip r:embed="rId3"/>
                  <a:stretch>
                    <a:fillRect l="-3448" r="-12069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CE4ADF5-635A-36E8-DADB-E5AB4E64ACF1}"/>
                    </a:ext>
                  </a:extLst>
                </p:cNvPr>
                <p:cNvSpPr txBox="1"/>
                <p:nvPr/>
              </p:nvSpPr>
              <p:spPr>
                <a:xfrm>
                  <a:off x="1373751" y="3557657"/>
                  <a:ext cx="501026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CE4ADF5-635A-36E8-DADB-E5AB4E64A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751" y="3557657"/>
                  <a:ext cx="501026" cy="403910"/>
                </a:xfrm>
                <a:prstGeom prst="rect">
                  <a:avLst/>
                </a:prstGeom>
                <a:blipFill>
                  <a:blip r:embed="rId4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898C1E13-F0FD-8E70-C492-4270F2D08AC3}"/>
                    </a:ext>
                  </a:extLst>
                </p:cNvPr>
                <p:cNvSpPr txBox="1"/>
                <p:nvPr/>
              </p:nvSpPr>
              <p:spPr>
                <a:xfrm>
                  <a:off x="4511899" y="3555112"/>
                  <a:ext cx="811038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898C1E13-F0FD-8E70-C492-4270F2D08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899" y="3555112"/>
                  <a:ext cx="811038" cy="403910"/>
                </a:xfrm>
                <a:prstGeom prst="rect">
                  <a:avLst/>
                </a:prstGeom>
                <a:blipFill>
                  <a:blip r:embed="rId5"/>
                  <a:stretch>
                    <a:fillRect l="-3077" r="-13846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6B405E8A-6906-4AA9-510E-780B7FC14893}"/>
                    </a:ext>
                  </a:extLst>
                </p:cNvPr>
                <p:cNvSpPr txBox="1"/>
                <p:nvPr/>
              </p:nvSpPr>
              <p:spPr>
                <a:xfrm>
                  <a:off x="3516276" y="3144430"/>
                  <a:ext cx="526172" cy="2851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6B405E8A-6906-4AA9-510E-780B7FC1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76" y="3144430"/>
                  <a:ext cx="526172" cy="285113"/>
                </a:xfrm>
                <a:prstGeom prst="rect">
                  <a:avLst/>
                </a:prstGeom>
                <a:blipFill>
                  <a:blip r:embed="rId6"/>
                  <a:stretch>
                    <a:fillRect r="-7143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5CEA9C6-BDDB-6CC4-ACFD-9DDA010F8FFA}"/>
                </a:ext>
              </a:extLst>
            </p:cNvPr>
            <p:cNvSpPr/>
            <p:nvPr/>
          </p:nvSpPr>
          <p:spPr>
            <a:xfrm>
              <a:off x="6521005" y="3105922"/>
              <a:ext cx="348979" cy="348979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FE75E96-9AB6-76FB-AD76-0DA5F926EE9B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9" y="5088830"/>
              <a:ext cx="91260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F96E29D-090C-AB9F-927F-77BE29125375}"/>
                </a:ext>
              </a:extLst>
            </p:cNvPr>
            <p:cNvCxnSpPr>
              <a:cxnSpLocks/>
            </p:cNvCxnSpPr>
            <p:nvPr/>
          </p:nvCxnSpPr>
          <p:spPr>
            <a:xfrm>
              <a:off x="2549203" y="5088830"/>
              <a:ext cx="43886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115E5CC-24EF-679F-00C0-B60E9A7D1498}"/>
                    </a:ext>
                  </a:extLst>
                </p:cNvPr>
                <p:cNvSpPr txBox="1"/>
                <p:nvPr/>
              </p:nvSpPr>
              <p:spPr>
                <a:xfrm>
                  <a:off x="1877596" y="3563292"/>
                  <a:ext cx="497512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115E5CC-24EF-679F-00C0-B60E9A7D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596" y="3563292"/>
                  <a:ext cx="497512" cy="403910"/>
                </a:xfrm>
                <a:prstGeom prst="rect">
                  <a:avLst/>
                </a:prstGeom>
                <a:blipFill>
                  <a:blip r:embed="rId7"/>
                  <a:stretch>
                    <a:fillRect l="-7500" r="-2500" b="-303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0722BF1-C8F9-D722-D779-26045B051E85}"/>
                    </a:ext>
                  </a:extLst>
                </p:cNvPr>
                <p:cNvSpPr txBox="1"/>
                <p:nvPr/>
              </p:nvSpPr>
              <p:spPr>
                <a:xfrm>
                  <a:off x="5380953" y="3554310"/>
                  <a:ext cx="807523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0722BF1-C8F9-D722-D779-26045B051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953" y="3554310"/>
                  <a:ext cx="807523" cy="403910"/>
                </a:xfrm>
                <a:prstGeom prst="rect">
                  <a:avLst/>
                </a:prstGeom>
                <a:blipFill>
                  <a:blip r:embed="rId8"/>
                  <a:stretch>
                    <a:fillRect l="-4688" r="-14063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832CE84F-60D7-D890-4DAF-7E2F6FB63A8F}"/>
                </a:ext>
              </a:extLst>
            </p:cNvPr>
            <p:cNvCxnSpPr>
              <a:cxnSpLocks/>
              <a:stCxn id="13" idx="6"/>
              <a:endCxn id="29" idx="1"/>
            </p:cNvCxnSpPr>
            <p:nvPr/>
          </p:nvCxnSpPr>
          <p:spPr>
            <a:xfrm flipV="1">
              <a:off x="4869122" y="3280411"/>
              <a:ext cx="1651883" cy="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8490D0CA-3287-0593-4791-C71026AC61A4}"/>
                    </a:ext>
                  </a:extLst>
                </p:cNvPr>
                <p:cNvSpPr txBox="1"/>
                <p:nvPr/>
              </p:nvSpPr>
              <p:spPr>
                <a:xfrm>
                  <a:off x="6433739" y="3585025"/>
                  <a:ext cx="505580" cy="403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8490D0CA-3287-0593-4791-C71026AC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739" y="3585025"/>
                  <a:ext cx="505580" cy="403910"/>
                </a:xfrm>
                <a:prstGeom prst="rect">
                  <a:avLst/>
                </a:prstGeom>
                <a:blipFill>
                  <a:blip r:embed="rId9"/>
                  <a:stretch>
                    <a:fillRect l="-7500" r="-5000" b="-36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EF171F62-8A7F-E37F-5F48-B92FE07CF090}"/>
                </a:ext>
              </a:extLst>
            </p:cNvPr>
            <p:cNvSpPr/>
            <p:nvPr/>
          </p:nvSpPr>
          <p:spPr>
            <a:xfrm>
              <a:off x="2680345" y="4004858"/>
              <a:ext cx="1764060" cy="1687604"/>
            </a:xfrm>
            <a:prstGeom prst="arc">
              <a:avLst>
                <a:gd name="adj1" fmla="val 11869631"/>
                <a:gd name="adj2" fmla="val 14144815"/>
              </a:avLst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6994D98-5F04-39A6-3247-15BDF1CA4BD6}"/>
                    </a:ext>
                  </a:extLst>
                </p:cNvPr>
                <p:cNvSpPr txBox="1"/>
                <p:nvPr/>
              </p:nvSpPr>
              <p:spPr>
                <a:xfrm>
                  <a:off x="373413" y="4559089"/>
                  <a:ext cx="285304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6994D98-5F04-39A6-3247-15BDF1CA4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13" y="4559089"/>
                  <a:ext cx="2853047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L 字 66">
            <a:extLst>
              <a:ext uri="{FF2B5EF4-FFF2-40B4-BE49-F238E27FC236}">
                <a16:creationId xmlns:a16="http://schemas.microsoft.com/office/drawing/2014/main" id="{D516B4EF-5430-903C-39CF-6A2E4586E012}"/>
              </a:ext>
            </a:extLst>
          </p:cNvPr>
          <p:cNvSpPr/>
          <p:nvPr/>
        </p:nvSpPr>
        <p:spPr>
          <a:xfrm rot="5400000">
            <a:off x="2395837" y="-929253"/>
            <a:ext cx="3242531" cy="7676848"/>
          </a:xfrm>
          <a:prstGeom prst="corner">
            <a:avLst>
              <a:gd name="adj1" fmla="val 1985"/>
              <a:gd name="adj2" fmla="val 179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82CCBA7-FF1F-AF03-09D7-2E6227E3A90A}"/>
              </a:ext>
            </a:extLst>
          </p:cNvPr>
          <p:cNvSpPr txBox="1"/>
          <p:nvPr/>
        </p:nvSpPr>
        <p:spPr>
          <a:xfrm>
            <a:off x="232841" y="151260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/>
              <a:t>モンテカルロ法</a:t>
            </a:r>
            <a:r>
              <a:rPr lang="en-US" altLang="ja-JP" dirty="0"/>
              <a:t>】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67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B5468-03A1-9168-2C2C-12EC6C53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P280-3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526E08-D0DB-1BE8-C568-D3538398CF0F}"/>
              </a:ext>
            </a:extLst>
          </p:cNvPr>
          <p:cNvGrpSpPr/>
          <p:nvPr/>
        </p:nvGrpSpPr>
        <p:grpSpPr>
          <a:xfrm>
            <a:off x="-493715" y="2106644"/>
            <a:ext cx="5586453" cy="2933520"/>
            <a:chOff x="-210891" y="1573124"/>
            <a:chExt cx="6555961" cy="3442621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D6F3F4CA-AD55-650C-971E-FF791024E9C9}"/>
                </a:ext>
              </a:extLst>
            </p:cNvPr>
            <p:cNvSpPr/>
            <p:nvPr/>
          </p:nvSpPr>
          <p:spPr>
            <a:xfrm>
              <a:off x="2196173" y="1573124"/>
              <a:ext cx="2550215" cy="1402622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6E9D5DA5-3D5C-4E35-3C84-D863F318CDF0}"/>
                </a:ext>
              </a:extLst>
            </p:cNvPr>
            <p:cNvSpPr/>
            <p:nvPr/>
          </p:nvSpPr>
          <p:spPr>
            <a:xfrm>
              <a:off x="952681" y="1573124"/>
              <a:ext cx="942123" cy="1402622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11E4A42-4725-2E2B-7679-BE4567787D7F}"/>
                </a:ext>
              </a:extLst>
            </p:cNvPr>
            <p:cNvSpPr/>
            <p:nvPr/>
          </p:nvSpPr>
          <p:spPr>
            <a:xfrm>
              <a:off x="1118390" y="1772621"/>
              <a:ext cx="523555" cy="523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E92D843-49F4-ED62-343E-343BD0294B0A}"/>
                </a:ext>
              </a:extLst>
            </p:cNvPr>
            <p:cNvSpPr/>
            <p:nvPr/>
          </p:nvSpPr>
          <p:spPr>
            <a:xfrm>
              <a:off x="2508570" y="1903947"/>
              <a:ext cx="254917" cy="26090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EEDDE3B-5FCE-7E2A-912E-0144C5572A9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641945" y="2034399"/>
              <a:ext cx="8666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9964CF01-0C9A-CC7B-4688-7D71B9FF4B6A}"/>
                </a:ext>
              </a:extLst>
            </p:cNvPr>
            <p:cNvSpPr/>
            <p:nvPr/>
          </p:nvSpPr>
          <p:spPr>
            <a:xfrm>
              <a:off x="3808310" y="1772622"/>
              <a:ext cx="523555" cy="523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C73F051-D143-B52F-CDAF-CED3795B97CC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63487" y="2034400"/>
              <a:ext cx="1044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5484BAB-551A-88EC-4277-D1E58EB33C24}"/>
                    </a:ext>
                  </a:extLst>
                </p:cNvPr>
                <p:cNvSpPr txBox="1"/>
                <p:nvPr/>
              </p:nvSpPr>
              <p:spPr>
                <a:xfrm>
                  <a:off x="1081976" y="2389204"/>
                  <a:ext cx="5963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5484BAB-551A-88EC-4277-D1E58EB3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976" y="2389204"/>
                  <a:ext cx="59638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5000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8F189A7-0310-AFD0-44F2-044CA3613F05}"/>
                    </a:ext>
                  </a:extLst>
                </p:cNvPr>
                <p:cNvSpPr txBox="1"/>
                <p:nvPr/>
              </p:nvSpPr>
              <p:spPr>
                <a:xfrm>
                  <a:off x="3761124" y="2389204"/>
                  <a:ext cx="9394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8F189A7-0310-AFD0-44F2-044CA3613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124" y="2389204"/>
                  <a:ext cx="939424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125" r="-1563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CE4ADF5-635A-36E8-DADB-E5AB4E64ACF1}"/>
                    </a:ext>
                  </a:extLst>
                </p:cNvPr>
                <p:cNvSpPr txBox="1"/>
                <p:nvPr/>
              </p:nvSpPr>
              <p:spPr>
                <a:xfrm>
                  <a:off x="2300570" y="2393539"/>
                  <a:ext cx="6490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CE4ADF5-635A-36E8-DADB-E5AB4E64A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570" y="2393539"/>
                  <a:ext cx="649024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4444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FE75E96-9AB6-76FB-AD76-0DA5F926E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456" y="4212223"/>
              <a:ext cx="118218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F96E29D-090C-AB9F-927F-77BE29125375}"/>
                </a:ext>
              </a:extLst>
            </p:cNvPr>
            <p:cNvCxnSpPr>
              <a:cxnSpLocks/>
            </p:cNvCxnSpPr>
            <p:nvPr/>
          </p:nvCxnSpPr>
          <p:spPr>
            <a:xfrm>
              <a:off x="3436154" y="4208064"/>
              <a:ext cx="268083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115E5CC-24EF-679F-00C0-B60E9A7D1498}"/>
                    </a:ext>
                  </a:extLst>
                </p:cNvPr>
                <p:cNvSpPr txBox="1"/>
                <p:nvPr/>
              </p:nvSpPr>
              <p:spPr>
                <a:xfrm>
                  <a:off x="2953245" y="2400839"/>
                  <a:ext cx="6444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115E5CC-24EF-679F-00C0-B60E9A7D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245" y="2400839"/>
                  <a:ext cx="64447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4545" b="-19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8CE31EC4-401C-7135-EA1C-CA693AEDC5E6}"/>
                </a:ext>
              </a:extLst>
            </p:cNvPr>
            <p:cNvSpPr/>
            <p:nvPr/>
          </p:nvSpPr>
          <p:spPr>
            <a:xfrm rot="1009547">
              <a:off x="-210891" y="2942107"/>
              <a:ext cx="2037187" cy="2073638"/>
            </a:xfrm>
            <a:prstGeom prst="arc">
              <a:avLst>
                <a:gd name="adj1" fmla="val 17318634"/>
                <a:gd name="adj2" fmla="val 19605811"/>
              </a:avLst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EF171F62-8A7F-E37F-5F48-B92FE07CF090}"/>
                </a:ext>
              </a:extLst>
            </p:cNvPr>
            <p:cNvSpPr/>
            <p:nvPr/>
          </p:nvSpPr>
          <p:spPr>
            <a:xfrm>
              <a:off x="3393978" y="2900784"/>
              <a:ext cx="1921621" cy="1838336"/>
            </a:xfrm>
            <a:prstGeom prst="arc">
              <a:avLst>
                <a:gd name="adj1" fmla="val 17755175"/>
                <a:gd name="adj2" fmla="val 20548606"/>
              </a:avLst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6994D98-5F04-39A6-3247-15BDF1CA4BD6}"/>
                    </a:ext>
                  </a:extLst>
                </p:cNvPr>
                <p:cNvSpPr txBox="1"/>
                <p:nvPr/>
              </p:nvSpPr>
              <p:spPr>
                <a:xfrm>
                  <a:off x="807702" y="3551236"/>
                  <a:ext cx="553736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6994D98-5F04-39A6-3247-15BDF1CA4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2" y="3551236"/>
                  <a:ext cx="5537368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4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L 字 32">
            <a:extLst>
              <a:ext uri="{FF2B5EF4-FFF2-40B4-BE49-F238E27FC236}">
                <a16:creationId xmlns:a16="http://schemas.microsoft.com/office/drawing/2014/main" id="{44EA72F5-5569-49E5-3A3A-282C750B76D8}"/>
              </a:ext>
            </a:extLst>
          </p:cNvPr>
          <p:cNvSpPr/>
          <p:nvPr/>
        </p:nvSpPr>
        <p:spPr>
          <a:xfrm rot="5400000">
            <a:off x="1058874" y="407710"/>
            <a:ext cx="3311804" cy="5072194"/>
          </a:xfrm>
          <a:prstGeom prst="corner">
            <a:avLst>
              <a:gd name="adj1" fmla="val 1985"/>
              <a:gd name="adj2" fmla="val 179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5C011A1-43B3-39C9-134C-1624DC672BE2}"/>
              </a:ext>
            </a:extLst>
          </p:cNvPr>
          <p:cNvSpPr txBox="1"/>
          <p:nvPr/>
        </p:nvSpPr>
        <p:spPr>
          <a:xfrm>
            <a:off x="232841" y="151260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【TD</a:t>
            </a:r>
            <a:r>
              <a:rPr lang="ja-JP" altLang="en-US"/>
              <a:t>法</a:t>
            </a:r>
            <a:r>
              <a:rPr lang="en-US" altLang="ja-JP" dirty="0"/>
              <a:t>】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0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B0103-3747-AA05-57A5-32352B2D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0D6A6CA-D5C3-1FA3-1AF6-2E93457AA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0D6A6CA-D5C3-1FA3-1AF6-2E93457AA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73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E91C-4AC1-9D68-AF03-ECEC971D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p285</a:t>
            </a:r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2BF1C61-2088-E23C-574E-6402413BF4FD}"/>
              </a:ext>
            </a:extLst>
          </p:cNvPr>
          <p:cNvGrpSpPr/>
          <p:nvPr/>
        </p:nvGrpSpPr>
        <p:grpSpPr>
          <a:xfrm>
            <a:off x="2880822" y="2802326"/>
            <a:ext cx="6430355" cy="3741685"/>
            <a:chOff x="1632989" y="1807322"/>
            <a:chExt cx="7864067" cy="46793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角丸四角形 4">
                  <a:extLst>
                    <a:ext uri="{FF2B5EF4-FFF2-40B4-BE49-F238E27FC236}">
                      <a16:creationId xmlns:a16="http://schemas.microsoft.com/office/drawing/2014/main" id="{C5B0333A-FB24-78B5-D3AE-0A42CDAF3AD2}"/>
                    </a:ext>
                  </a:extLst>
                </p:cNvPr>
                <p:cNvSpPr/>
                <p:nvPr/>
              </p:nvSpPr>
              <p:spPr>
                <a:xfrm>
                  <a:off x="1669474" y="2558123"/>
                  <a:ext cx="609848" cy="6098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角丸四角形 4">
                  <a:extLst>
                    <a:ext uri="{FF2B5EF4-FFF2-40B4-BE49-F238E27FC236}">
                      <a16:creationId xmlns:a16="http://schemas.microsoft.com/office/drawing/2014/main" id="{C5B0333A-FB24-78B5-D3AE-0A42CDAF3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474" y="2558123"/>
                  <a:ext cx="609848" cy="60984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台形 10">
              <a:extLst>
                <a:ext uri="{FF2B5EF4-FFF2-40B4-BE49-F238E27FC236}">
                  <a16:creationId xmlns:a16="http://schemas.microsoft.com/office/drawing/2014/main" id="{6E8FDCAB-CC86-A2D0-B443-56FE1E2596B9}"/>
                </a:ext>
              </a:extLst>
            </p:cNvPr>
            <p:cNvSpPr/>
            <p:nvPr/>
          </p:nvSpPr>
          <p:spPr>
            <a:xfrm rot="5400000">
              <a:off x="2807211" y="2056755"/>
              <a:ext cx="2402148" cy="1903282"/>
            </a:xfrm>
            <a:prstGeom prst="trapezoid">
              <a:avLst>
                <a:gd name="adj" fmla="val 3280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ニューラル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ネットワーク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角丸四角形 12">
                  <a:extLst>
                    <a:ext uri="{FF2B5EF4-FFF2-40B4-BE49-F238E27FC236}">
                      <a16:creationId xmlns:a16="http://schemas.microsoft.com/office/drawing/2014/main" id="{704C26C5-1F82-C1A7-D901-05635EBA8453}"/>
                    </a:ext>
                  </a:extLst>
                </p:cNvPr>
                <p:cNvSpPr/>
                <p:nvPr/>
              </p:nvSpPr>
              <p:spPr>
                <a:xfrm>
                  <a:off x="5791076" y="2038685"/>
                  <a:ext cx="609848" cy="6098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1.7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角丸四角形 12">
                  <a:extLst>
                    <a:ext uri="{FF2B5EF4-FFF2-40B4-BE49-F238E27FC236}">
                      <a16:creationId xmlns:a16="http://schemas.microsoft.com/office/drawing/2014/main" id="{704C26C5-1F82-C1A7-D901-05635EBA8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076" y="2038685"/>
                  <a:ext cx="609848" cy="60984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角丸四角形 13">
                  <a:extLst>
                    <a:ext uri="{FF2B5EF4-FFF2-40B4-BE49-F238E27FC236}">
                      <a16:creationId xmlns:a16="http://schemas.microsoft.com/office/drawing/2014/main" id="{CCA044F0-8236-3A7E-B2AC-EFE94A5A5CEC}"/>
                    </a:ext>
                  </a:extLst>
                </p:cNvPr>
                <p:cNvSpPr/>
                <p:nvPr/>
              </p:nvSpPr>
              <p:spPr>
                <a:xfrm>
                  <a:off x="5791076" y="3124076"/>
                  <a:ext cx="609848" cy="6098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角丸四角形 13">
                  <a:extLst>
                    <a:ext uri="{FF2B5EF4-FFF2-40B4-BE49-F238E27FC236}">
                      <a16:creationId xmlns:a16="http://schemas.microsoft.com/office/drawing/2014/main" id="{CCA044F0-8236-3A7E-B2AC-EFE94A5A5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076" y="3124076"/>
                  <a:ext cx="609848" cy="60984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F2DAB06-C840-32FE-A817-66C6F2821B09}"/>
                </a:ext>
              </a:extLst>
            </p:cNvPr>
            <p:cNvSpPr txBox="1"/>
            <p:nvPr/>
          </p:nvSpPr>
          <p:spPr>
            <a:xfrm>
              <a:off x="1632989" y="2158941"/>
              <a:ext cx="987118" cy="5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状態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23D5E27-AA3E-A6A4-B94E-9F853B0BA795}"/>
                </a:ext>
              </a:extLst>
            </p:cNvPr>
            <p:cNvSpPr txBox="1"/>
            <p:nvPr/>
          </p:nvSpPr>
          <p:spPr>
            <a:xfrm>
              <a:off x="6637882" y="2158942"/>
              <a:ext cx="904946" cy="5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平均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A43517D-AED9-971F-6742-ED83D5AE3EF3}"/>
                </a:ext>
              </a:extLst>
            </p:cNvPr>
            <p:cNvSpPr txBox="1"/>
            <p:nvPr/>
          </p:nvSpPr>
          <p:spPr>
            <a:xfrm>
              <a:off x="6637882" y="3281620"/>
              <a:ext cx="904946" cy="5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分散</a:t>
              </a:r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87AC149-023D-C90E-B9E3-85577FEA3569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55" y="2863047"/>
              <a:ext cx="5126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7050B24-A247-4533-54D5-F3F2238BDB0B}"/>
                </a:ext>
              </a:extLst>
            </p:cNvPr>
            <p:cNvCxnSpPr>
              <a:cxnSpLocks/>
            </p:cNvCxnSpPr>
            <p:nvPr/>
          </p:nvCxnSpPr>
          <p:spPr>
            <a:xfrm>
              <a:off x="5140037" y="2343609"/>
              <a:ext cx="5126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4D0D9805-CA3F-513C-77FD-1E9C5B585CE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037" y="3433735"/>
              <a:ext cx="5126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32939F31-B456-2DE1-7D9D-A86D344EEA6F}"/>
                </a:ext>
              </a:extLst>
            </p:cNvPr>
            <p:cNvSpPr/>
            <p:nvPr/>
          </p:nvSpPr>
          <p:spPr>
            <a:xfrm>
              <a:off x="5881192" y="3932332"/>
              <a:ext cx="429615" cy="277135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1" name="グラフ 30">
                  <a:extLst>
                    <a:ext uri="{FF2B5EF4-FFF2-40B4-BE49-F238E27FC236}">
                      <a16:creationId xmlns:a16="http://schemas.microsoft.com/office/drawing/2014/main" id="{E26D663C-8B3C-64DD-BB23-5818727A545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49934570"/>
                    </p:ext>
                  </p:extLst>
                </p:nvPr>
              </p:nvGraphicFramePr>
              <p:xfrm>
                <a:off x="4959926" y="4249367"/>
                <a:ext cx="2235213" cy="14901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>
            <p:graphicFrame>
              <p:nvGraphicFramePr>
                <p:cNvPr id="31" name="グラフ 30">
                  <a:extLst>
                    <a:ext uri="{FF2B5EF4-FFF2-40B4-BE49-F238E27FC236}">
                      <a16:creationId xmlns:a16="http://schemas.microsoft.com/office/drawing/2014/main" id="{E26D663C-8B3C-64DD-BB23-5818727A545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49934570"/>
                    </p:ext>
                  </p:extLst>
                </p:nvPr>
              </p:nvGraphicFramePr>
              <p:xfrm>
                <a:off x="4959926" y="4249367"/>
                <a:ext cx="2235213" cy="14901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4E522CC8-957D-7674-3374-E030A781EAA5}"/>
                </a:ext>
              </a:extLst>
            </p:cNvPr>
            <p:cNvSpPr/>
            <p:nvPr/>
          </p:nvSpPr>
          <p:spPr>
            <a:xfrm>
              <a:off x="5140037" y="4740870"/>
              <a:ext cx="1908238" cy="568453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540000 h 1080000"/>
                <a:gd name="connsiteX2" fmla="*/ 540000 w 1080000"/>
                <a:gd name="connsiteY2" fmla="*/ 1080000 h 1080000"/>
                <a:gd name="connsiteX3" fmla="*/ 0 w 1080000"/>
                <a:gd name="connsiteY3" fmla="*/ 540000 h 1080000"/>
                <a:gd name="connsiteX4" fmla="*/ 540000 w 1080000"/>
                <a:gd name="connsiteY4" fmla="*/ 0 h 1080000"/>
                <a:gd name="connsiteX0" fmla="*/ 540000 w 1080000"/>
                <a:gd name="connsiteY0" fmla="*/ 72 h 1080072"/>
                <a:gd name="connsiteX1" fmla="*/ 1080000 w 1080000"/>
                <a:gd name="connsiteY1" fmla="*/ 540072 h 1080072"/>
                <a:gd name="connsiteX2" fmla="*/ 540000 w 1080000"/>
                <a:gd name="connsiteY2" fmla="*/ 1080072 h 1080072"/>
                <a:gd name="connsiteX3" fmla="*/ 0 w 1080000"/>
                <a:gd name="connsiteY3" fmla="*/ 540072 h 1080072"/>
                <a:gd name="connsiteX4" fmla="*/ 540000 w 1080000"/>
                <a:gd name="connsiteY4" fmla="*/ 72 h 1080072"/>
                <a:gd name="connsiteX0" fmla="*/ 0 w 1080000"/>
                <a:gd name="connsiteY0" fmla="*/ 540072 h 1171512"/>
                <a:gd name="connsiteX1" fmla="*/ 540000 w 1080000"/>
                <a:gd name="connsiteY1" fmla="*/ 72 h 1171512"/>
                <a:gd name="connsiteX2" fmla="*/ 1080000 w 1080000"/>
                <a:gd name="connsiteY2" fmla="*/ 540072 h 1171512"/>
                <a:gd name="connsiteX3" fmla="*/ 631440 w 1080000"/>
                <a:gd name="connsiteY3" fmla="*/ 1171512 h 1171512"/>
                <a:gd name="connsiteX0" fmla="*/ 0 w 1080000"/>
                <a:gd name="connsiteY0" fmla="*/ 540072 h 540072"/>
                <a:gd name="connsiteX1" fmla="*/ 540000 w 1080000"/>
                <a:gd name="connsiteY1" fmla="*/ 72 h 540072"/>
                <a:gd name="connsiteX2" fmla="*/ 1080000 w 1080000"/>
                <a:gd name="connsiteY2" fmla="*/ 540072 h 54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000" h="540072">
                  <a:moveTo>
                    <a:pt x="0" y="540072"/>
                  </a:moveTo>
                  <a:cubicBezTo>
                    <a:pt x="298234" y="540072"/>
                    <a:pt x="373746" y="7360"/>
                    <a:pt x="540000" y="72"/>
                  </a:cubicBezTo>
                  <a:cubicBezTo>
                    <a:pt x="706254" y="-7216"/>
                    <a:pt x="781766" y="540072"/>
                    <a:pt x="1080000" y="54007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2F834CB-373F-1319-815F-48610CCA33B9}"/>
                </a:ext>
              </a:extLst>
            </p:cNvPr>
            <p:cNvSpPr txBox="1"/>
            <p:nvPr/>
          </p:nvSpPr>
          <p:spPr>
            <a:xfrm>
              <a:off x="5291858" y="5972011"/>
              <a:ext cx="1608280" cy="5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正規分布</a:t>
              </a:r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B321DF2-7260-B0D6-BA27-2B1A397D0CDD}"/>
                </a:ext>
              </a:extLst>
            </p:cNvPr>
            <p:cNvCxnSpPr>
              <a:cxnSpLocks/>
            </p:cNvCxnSpPr>
            <p:nvPr/>
          </p:nvCxnSpPr>
          <p:spPr>
            <a:xfrm>
              <a:off x="7062540" y="4994438"/>
              <a:ext cx="15411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61A1DC1-404D-1D47-1655-DEFF7562D6B8}"/>
                </a:ext>
              </a:extLst>
            </p:cNvPr>
            <p:cNvSpPr txBox="1"/>
            <p:nvPr/>
          </p:nvSpPr>
          <p:spPr>
            <a:xfrm>
              <a:off x="7048275" y="5192832"/>
              <a:ext cx="156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サンプリング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角丸四角形 36">
                  <a:extLst>
                    <a:ext uri="{FF2B5EF4-FFF2-40B4-BE49-F238E27FC236}">
                      <a16:creationId xmlns:a16="http://schemas.microsoft.com/office/drawing/2014/main" id="{F430AD1F-B5EE-D072-8885-D5D7F055BB67}"/>
                    </a:ext>
                  </a:extLst>
                </p:cNvPr>
                <p:cNvSpPr/>
                <p:nvPr/>
              </p:nvSpPr>
              <p:spPr>
                <a:xfrm>
                  <a:off x="8671019" y="4641557"/>
                  <a:ext cx="705762" cy="70576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1.82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角丸四角形 36">
                  <a:extLst>
                    <a:ext uri="{FF2B5EF4-FFF2-40B4-BE49-F238E27FC236}">
                      <a16:creationId xmlns:a16="http://schemas.microsoft.com/office/drawing/2014/main" id="{F430AD1F-B5EE-D072-8885-D5D7F055B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019" y="4641557"/>
                  <a:ext cx="705762" cy="705762"/>
                </a:xfrm>
                <a:prstGeom prst="roundRect">
                  <a:avLst/>
                </a:prstGeom>
                <a:blipFill>
                  <a:blip r:embed="rId6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2B8C02A-80A6-CC53-0A9C-708B0B09D5C9}"/>
                </a:ext>
              </a:extLst>
            </p:cNvPr>
            <p:cNvSpPr txBox="1"/>
            <p:nvPr/>
          </p:nvSpPr>
          <p:spPr>
            <a:xfrm>
              <a:off x="8550742" y="4206477"/>
              <a:ext cx="946314" cy="5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行動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21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B0103-3747-AA05-57A5-32352B2D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p286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0D6A6CA-D5C3-1FA3-1AF6-2E93457AA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0D6A6CA-D5C3-1FA3-1AF6-2E93457AA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3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277A1-D7AD-A690-A280-F48D2FE6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p264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DFC1E-C070-38D0-7887-0A8969DC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endParaRPr kumimoji="1"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DFC1E-C070-38D0-7887-0A8969DC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3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C0B0F-5329-26BD-DF55-FB6F1C1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p287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71CA7A-DDEC-4197-12DF-280C741D6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71CA7A-DDEC-4197-12DF-280C741D6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F1C8E-6A4C-DC2C-1D74-0843FFC0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p265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0D9862-3477-52F2-D9B2-663A81C33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0D9862-3477-52F2-D9B2-663A81C33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65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96D38-441D-FE20-C8D4-611E9C6C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p266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B0809E-F4C1-5C26-6E1D-95F95ADA6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=1,2,⋯,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B0809E-F4C1-5C26-6E1D-95F95ADA6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475C1-4888-1B00-F908-07076C94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P266-2</a:t>
            </a:r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C45E23B-375B-8DCF-F539-6D8729643CA7}"/>
              </a:ext>
            </a:extLst>
          </p:cNvPr>
          <p:cNvGrpSpPr/>
          <p:nvPr/>
        </p:nvGrpSpPr>
        <p:grpSpPr>
          <a:xfrm>
            <a:off x="0" y="1573123"/>
            <a:ext cx="11717526" cy="2329095"/>
            <a:chOff x="0" y="1573123"/>
            <a:chExt cx="11717526" cy="2329095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87CA08C-4242-9CCA-FBE8-C627AD010ECB}"/>
                </a:ext>
              </a:extLst>
            </p:cNvPr>
            <p:cNvSpPr/>
            <p:nvPr/>
          </p:nvSpPr>
          <p:spPr>
            <a:xfrm>
              <a:off x="3735297" y="1573124"/>
              <a:ext cx="2137024" cy="1257615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EDC7D3EB-B89A-6F48-E836-C65F98E4A71E}"/>
                </a:ext>
              </a:extLst>
            </p:cNvPr>
            <p:cNvSpPr/>
            <p:nvPr/>
          </p:nvSpPr>
          <p:spPr>
            <a:xfrm>
              <a:off x="838200" y="1573124"/>
              <a:ext cx="2137024" cy="1257615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A3BA6338-0EFD-AE18-464A-D72D2D36021D}"/>
                </a:ext>
              </a:extLst>
            </p:cNvPr>
            <p:cNvSpPr/>
            <p:nvPr/>
          </p:nvSpPr>
          <p:spPr>
            <a:xfrm>
              <a:off x="7892974" y="1573123"/>
              <a:ext cx="2137024" cy="1257615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038B8B9-0499-BB23-8A96-89034ED012C1}"/>
                </a:ext>
              </a:extLst>
            </p:cNvPr>
            <p:cNvSpPr/>
            <p:nvPr/>
          </p:nvSpPr>
          <p:spPr>
            <a:xfrm>
              <a:off x="1118390" y="1735234"/>
              <a:ext cx="523555" cy="425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8B66A913-4EEC-2403-717C-6AC52E45D1FE}"/>
                </a:ext>
              </a:extLst>
            </p:cNvPr>
            <p:cNvSpPr/>
            <p:nvPr/>
          </p:nvSpPr>
          <p:spPr>
            <a:xfrm>
              <a:off x="2402018" y="1841948"/>
              <a:ext cx="254917" cy="2120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CA4009E-39E7-9C19-0407-C0331038666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1641945" y="1947953"/>
              <a:ext cx="7448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3F3C2-AC93-7E28-423E-8CF21FBE7FF4}"/>
                </a:ext>
              </a:extLst>
            </p:cNvPr>
            <p:cNvSpPr/>
            <p:nvPr/>
          </p:nvSpPr>
          <p:spPr>
            <a:xfrm>
              <a:off x="4033894" y="1735235"/>
              <a:ext cx="523555" cy="425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C223C11B-6AF6-D4B9-FFA9-29234B30009E}"/>
                </a:ext>
              </a:extLst>
            </p:cNvPr>
            <p:cNvSpPr/>
            <p:nvPr/>
          </p:nvSpPr>
          <p:spPr>
            <a:xfrm>
              <a:off x="5317522" y="1841948"/>
              <a:ext cx="254917" cy="2120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AFCE275-68E0-4CE5-5F41-71832E168B5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4557449" y="1947954"/>
              <a:ext cx="7448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D7E15ED5-C517-6F8B-DE57-B88EBA070971}"/>
                </a:ext>
              </a:extLst>
            </p:cNvPr>
            <p:cNvSpPr/>
            <p:nvPr/>
          </p:nvSpPr>
          <p:spPr>
            <a:xfrm>
              <a:off x="8189431" y="1735234"/>
              <a:ext cx="523555" cy="4254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904FA567-F1A2-5266-439F-387CBEFF3EA6}"/>
                </a:ext>
              </a:extLst>
            </p:cNvPr>
            <p:cNvSpPr/>
            <p:nvPr/>
          </p:nvSpPr>
          <p:spPr>
            <a:xfrm>
              <a:off x="9473059" y="1841948"/>
              <a:ext cx="254917" cy="2120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34283EB-146D-62D2-FB62-E19F6885F94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8712986" y="1947953"/>
              <a:ext cx="7448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6E7202E-1BE7-4A95-2CFE-5EDE85927B29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656935" y="1947953"/>
              <a:ext cx="13769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A55F05-0CDD-17C7-F9B8-D051574593EC}"/>
                </a:ext>
              </a:extLst>
            </p:cNvPr>
            <p:cNvCxnSpPr>
              <a:cxnSpLocks/>
              <a:stCxn id="11" idx="6"/>
              <a:endCxn id="44" idx="1"/>
            </p:cNvCxnSpPr>
            <p:nvPr/>
          </p:nvCxnSpPr>
          <p:spPr>
            <a:xfrm flipV="1">
              <a:off x="5572439" y="1947953"/>
              <a:ext cx="97070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B7C9A436-9A5E-3E04-865A-C265834ED59D}"/>
                    </a:ext>
                  </a:extLst>
                </p:cNvPr>
                <p:cNvSpPr txBox="1"/>
                <p:nvPr/>
              </p:nvSpPr>
              <p:spPr>
                <a:xfrm>
                  <a:off x="1046757" y="2236267"/>
                  <a:ext cx="626197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B7C9A436-9A5E-3E04-865A-C265834ED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57" y="2236267"/>
                  <a:ext cx="626197" cy="425166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3F5E9ED-B140-6991-CCEA-C88173D3183E}"/>
                    </a:ext>
                  </a:extLst>
                </p:cNvPr>
                <p:cNvSpPr txBox="1"/>
                <p:nvPr/>
              </p:nvSpPr>
              <p:spPr>
                <a:xfrm>
                  <a:off x="3962261" y="2236268"/>
                  <a:ext cx="617926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3F5E9ED-B140-6991-CCEA-C88173D3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261" y="2236268"/>
                  <a:ext cx="617926" cy="425166"/>
                </a:xfrm>
                <a:prstGeom prst="rect">
                  <a:avLst/>
                </a:prstGeom>
                <a:blipFill>
                  <a:blip r:embed="rId3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EE6B6E4-398D-1D28-50F5-406FFD523F7A}"/>
                    </a:ext>
                  </a:extLst>
                </p:cNvPr>
                <p:cNvSpPr txBox="1"/>
                <p:nvPr/>
              </p:nvSpPr>
              <p:spPr>
                <a:xfrm>
                  <a:off x="8117798" y="2236267"/>
                  <a:ext cx="654923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EE6B6E4-398D-1D28-50F5-406FFD523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798" y="2236267"/>
                  <a:ext cx="654923" cy="425166"/>
                </a:xfrm>
                <a:prstGeom prst="rect">
                  <a:avLst/>
                </a:prstGeom>
                <a:blipFill>
                  <a:blip r:embed="rId4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5517D9D-71F5-5EC8-165E-9BF5424A1080}"/>
                    </a:ext>
                  </a:extLst>
                </p:cNvPr>
                <p:cNvSpPr txBox="1"/>
                <p:nvPr/>
              </p:nvSpPr>
              <p:spPr>
                <a:xfrm>
                  <a:off x="2196066" y="2236267"/>
                  <a:ext cx="678840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5517D9D-71F5-5EC8-165E-9BF5424A1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66" y="2236267"/>
                  <a:ext cx="678840" cy="425166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4113E63D-1F44-63FF-965F-AE033144E285}"/>
                    </a:ext>
                  </a:extLst>
                </p:cNvPr>
                <p:cNvSpPr txBox="1"/>
                <p:nvPr/>
              </p:nvSpPr>
              <p:spPr>
                <a:xfrm>
                  <a:off x="5094481" y="2238801"/>
                  <a:ext cx="670568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4113E63D-1F44-63FF-965F-AE033144E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481" y="2238801"/>
                  <a:ext cx="670568" cy="425166"/>
                </a:xfrm>
                <a:prstGeom prst="rect">
                  <a:avLst/>
                </a:prstGeom>
                <a:blipFill>
                  <a:blip r:embed="rId6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D06D6E2-01B9-ECB9-98D4-0380390565D8}"/>
                    </a:ext>
                  </a:extLst>
                </p:cNvPr>
                <p:cNvSpPr txBox="1"/>
                <p:nvPr/>
              </p:nvSpPr>
              <p:spPr>
                <a:xfrm>
                  <a:off x="9250018" y="2237630"/>
                  <a:ext cx="707566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D06D6E2-01B9-ECB9-98D4-038039056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018" y="2237630"/>
                  <a:ext cx="707566" cy="425166"/>
                </a:xfrm>
                <a:prstGeom prst="rect">
                  <a:avLst/>
                </a:prstGeom>
                <a:blipFill>
                  <a:blip r:embed="rId7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0F3F645-AC3E-9FAD-B509-0FA3204C02F4}"/>
                    </a:ext>
                  </a:extLst>
                </p:cNvPr>
                <p:cNvSpPr txBox="1"/>
                <p:nvPr/>
              </p:nvSpPr>
              <p:spPr>
                <a:xfrm>
                  <a:off x="6543145" y="1797894"/>
                  <a:ext cx="445956" cy="300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0F3F645-AC3E-9FAD-B509-0FA3204C0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145" y="1797894"/>
                  <a:ext cx="445956" cy="300118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5EAEC5D2-FC45-FE56-1277-567C3A8E41B6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6989101" y="1947953"/>
              <a:ext cx="11851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0F1E57AA-60E9-3EF7-077A-F0DAE3A9126B}"/>
                </a:ext>
              </a:extLst>
            </p:cNvPr>
            <p:cNvCxnSpPr>
              <a:cxnSpLocks/>
              <a:stCxn id="14" idx="6"/>
              <a:endCxn id="56" idx="1"/>
            </p:cNvCxnSpPr>
            <p:nvPr/>
          </p:nvCxnSpPr>
          <p:spPr>
            <a:xfrm>
              <a:off x="9727976" y="1947953"/>
              <a:ext cx="7600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0D72F5F-6313-79AF-B7B7-C6F6BCF2EE4B}"/>
                </a:ext>
              </a:extLst>
            </p:cNvPr>
            <p:cNvSpPr/>
            <p:nvPr/>
          </p:nvSpPr>
          <p:spPr>
            <a:xfrm>
              <a:off x="10488049" y="1764280"/>
              <a:ext cx="452063" cy="36734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EFCF3D8-D805-8A5F-0B3E-5A0F75A9AB75}"/>
                    </a:ext>
                  </a:extLst>
                </p:cNvPr>
                <p:cNvSpPr txBox="1"/>
                <p:nvPr/>
              </p:nvSpPr>
              <p:spPr>
                <a:xfrm>
                  <a:off x="10370827" y="2234357"/>
                  <a:ext cx="997966" cy="4251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EFCF3D8-D805-8A5F-0B3E-5A0F75A9A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0827" y="2234357"/>
                  <a:ext cx="997966" cy="425166"/>
                </a:xfrm>
                <a:prstGeom prst="rect">
                  <a:avLst/>
                </a:prstGeom>
                <a:blipFill>
                  <a:blip r:embed="rId9"/>
                  <a:stretch>
                    <a:fillRect b="-26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CC1DAAA-1314-F9B8-70F0-B559B4691744}"/>
                </a:ext>
              </a:extLst>
            </p:cNvPr>
            <p:cNvCxnSpPr>
              <a:cxnSpLocks/>
            </p:cNvCxnSpPr>
            <p:nvPr/>
          </p:nvCxnSpPr>
          <p:spPr>
            <a:xfrm>
              <a:off x="128638" y="3524728"/>
              <a:ext cx="333614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26155D1E-06B2-9570-1D34-244D542203EE}"/>
                </a:ext>
              </a:extLst>
            </p:cNvPr>
            <p:cNvCxnSpPr>
              <a:cxnSpLocks/>
            </p:cNvCxnSpPr>
            <p:nvPr/>
          </p:nvCxnSpPr>
          <p:spPr>
            <a:xfrm>
              <a:off x="3776910" y="3524728"/>
              <a:ext cx="333614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7DD45A07-5D0D-44F9-066A-07182F0B038F}"/>
                    </a:ext>
                  </a:extLst>
                </p:cNvPr>
                <p:cNvSpPr txBox="1"/>
                <p:nvPr/>
              </p:nvSpPr>
              <p:spPr>
                <a:xfrm>
                  <a:off x="0" y="3014550"/>
                  <a:ext cx="11717526" cy="887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7DD45A07-5D0D-44F9-066A-07182F0B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14550"/>
                  <a:ext cx="11717526" cy="88766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8CF0BD24-C023-4A24-1998-1318A9168BAE}"/>
                </a:ext>
              </a:extLst>
            </p:cNvPr>
            <p:cNvCxnSpPr>
              <a:cxnSpLocks/>
            </p:cNvCxnSpPr>
            <p:nvPr/>
          </p:nvCxnSpPr>
          <p:spPr>
            <a:xfrm>
              <a:off x="8189431" y="3534816"/>
              <a:ext cx="33361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8068A-BC68-9C1C-06DE-5ACFC907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p267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648D61B-7040-9BD2-F12F-4A6403638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648D61B-7040-9BD2-F12F-4A6403638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21A90-4256-4DD7-68AE-4D8A4C8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p268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189E29-E33F-FF5F-B85C-298470ECF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189E29-E33F-FF5F-B85C-298470ECF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6" t="-2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7224-43CD-FB46-06D8-1F02104A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p269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8A3930-7AE6-B0F2-8541-9A908874D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8A3930-7AE6-B0F2-8541-9A908874D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6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9DACA-2E0F-31DE-6803-A3D4390A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p273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E72900-A189-B19F-629D-F97A39C6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E72900-A189-B19F-629D-F97A39C6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308</Words>
  <Application>Microsoft Macintosh PowerPoint</Application>
  <PresentationFormat>ワイド画面</PresentationFormat>
  <Paragraphs>113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Century Gothic</vt:lpstr>
      <vt:lpstr>Office テーマ</vt:lpstr>
      <vt:lpstr>９章素材置き場</vt:lpstr>
      <vt:lpstr>p264</vt:lpstr>
      <vt:lpstr>p265</vt:lpstr>
      <vt:lpstr>p266</vt:lpstr>
      <vt:lpstr>P266-2</vt:lpstr>
      <vt:lpstr>p267</vt:lpstr>
      <vt:lpstr>p268</vt:lpstr>
      <vt:lpstr>p269</vt:lpstr>
      <vt:lpstr>p273</vt:lpstr>
      <vt:lpstr>p274</vt:lpstr>
      <vt:lpstr>p277</vt:lpstr>
      <vt:lpstr>p278</vt:lpstr>
      <vt:lpstr>p279</vt:lpstr>
      <vt:lpstr>p280</vt:lpstr>
      <vt:lpstr>P280-2</vt:lpstr>
      <vt:lpstr>P280-3</vt:lpstr>
      <vt:lpstr>p281</vt:lpstr>
      <vt:lpstr>p285</vt:lpstr>
      <vt:lpstr>p286</vt:lpstr>
      <vt:lpstr>p287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ooe_keisei</dc:creator>
  <cp:lastModifiedBy>ooe_keisei</cp:lastModifiedBy>
  <cp:revision>10</cp:revision>
  <dcterms:created xsi:type="dcterms:W3CDTF">2024-10-16T02:17:13Z</dcterms:created>
  <dcterms:modified xsi:type="dcterms:W3CDTF">2024-11-07T06:51:21Z</dcterms:modified>
</cp:coreProperties>
</file>