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30"/>
  </p:normalViewPr>
  <p:slideViewPr>
    <p:cSldViewPr snapToGrid="0">
      <p:cViewPr varScale="1">
        <p:scale>
          <a:sx n="118" d="100"/>
          <a:sy n="118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612A8-2EE2-F485-D1B7-FF91E8F8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F10CCA-3875-774B-500F-0E34ABEE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23A72C-F079-BA48-F185-2C30DA2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8063AF-E304-173A-F9F3-914A70B9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A120C-610F-98B0-B6F0-BD38CCB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13A887-0CA9-CAD4-2BB7-8D92A6980633}"/>
              </a:ext>
            </a:extLst>
          </p:cNvPr>
          <p:cNvSpPr/>
          <p:nvPr userDrawn="1"/>
        </p:nvSpPr>
        <p:spPr>
          <a:xfrm>
            <a:off x="356754" y="3515073"/>
            <a:ext cx="11478492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818B4-380B-3048-0A4D-52459EAC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B402E-37EE-403D-408D-007DD632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FF253-58F1-573F-E952-68500D99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9D819-61BB-2BA6-B584-F0A1C17E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D6D3C-9C09-CA47-3E19-FDE6FFD1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F3938D-B866-EB80-73DA-C0B6DCAC7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687121-40E0-4F4D-91EF-A2F87A1B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C54CC-B57D-A560-967E-A276D3E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C1C16-AB75-486D-2BE6-6AB1CFF6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97320-F3B6-8CE3-5233-3850D1B5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87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9DEB8-8ACE-3AA9-B0F7-C8563DC6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33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212CE-8BFF-C9AC-B8C7-7F8D068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70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1A2B0-86F7-0C5D-B637-683D9BC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0FA78-9DB3-5604-E68B-2721F676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9A7E4-AF7B-AF35-6FF0-154F9EEE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68509D-938C-C926-CE15-2084E01584E9}"/>
              </a:ext>
            </a:extLst>
          </p:cNvPr>
          <p:cNvSpPr/>
          <p:nvPr userDrawn="1"/>
        </p:nvSpPr>
        <p:spPr>
          <a:xfrm>
            <a:off x="0" y="1138614"/>
            <a:ext cx="11478492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2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F3E6F-6CE0-C1B5-F4A9-23D29C8D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C7F5F0-8187-32D9-06BB-F8D7CF36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4D8EA-8C95-4461-43D0-245DCF40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25590-C025-030A-5C40-14222EB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44E43-B38E-C865-C3B8-EC929F78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5F1EE-4863-8DAF-F7A7-63615340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02E1E-50BA-1737-7880-D7EDC5556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AE44ED-994D-3690-37B7-AE360B63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D68306-C3BC-D504-E85D-2D3E9369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142E8-5C93-FECD-A92A-8BCD9316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3A34C8-B328-9D72-C011-B931C0B3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6C1F-1520-BA5F-67A6-E0E4DE34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234382-46D1-1BE8-23DF-F70B3905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EEAE8-CA57-A5CB-6B8C-714B171E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FE4359-3B4F-ACDC-FC78-D7D3873DB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48077C-732B-CF9F-A688-73BED419B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BFD958-E8C8-00DB-230F-DC294632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8EF7F4-BFCA-8FE4-D16F-0635B407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A3B51C-FD09-4940-1ECB-F26DF714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A8C0D-DD66-BE24-8865-4640B50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61795B-B33B-752B-7C72-235625F1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A26FA6-C554-6D9F-C882-B7794E7E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9A38D8-5870-CBF2-3143-51AA04AA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A7FC8D-6F79-1103-33D2-DB9C8B75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9C7D65-3CFB-E3DD-F90E-59B4D3A1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105DA-2694-8BED-6B43-7FB5B920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BA310-2D1B-80E5-663B-2E14036B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7E577-3F4A-7424-8260-A8FDA9B8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516FA7-A688-857A-12A0-48888B5A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26BE97-B7E7-937A-7FC4-5B7A1747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219456-EED9-7244-26EC-77DDA124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D2791-2301-AC78-F2E1-1A4A02CC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01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60E12-8E70-9305-ED52-0C596B77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689C23-4062-B9B7-08CB-52BEE04F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9658E6-53F9-A0B5-2AC3-C59406C5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6AA3DE-AED7-59B0-916D-096212B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87966-DCFB-E881-7A59-C79B3A5C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4EE06-4222-7A73-56DC-28575134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4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B26F86-5D4D-E95C-58CE-E6890360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A7CC-C230-4273-81FE-B2B934AF3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61480-CC5A-CB90-080A-04E8E5C4C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384F-AEA4-4348-9641-AB81C4BEF76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E77610-4983-5C24-8D45-A178A5A4A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204741-8D4A-D468-2195-515620E95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64D3-5EC1-134E-9487-ED07FC17F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6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4F0D4-2576-38D1-6402-429FB37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強化学習</a:t>
            </a:r>
            <a:br>
              <a:rPr kumimoji="1" lang="en-US" altLang="ja-JP" dirty="0"/>
            </a:br>
            <a:r>
              <a:rPr lang="ja-JP" altLang="en-US"/>
              <a:t>方策</a:t>
            </a:r>
            <a:r>
              <a:rPr kumimoji="1" lang="ja-JP" altLang="en-US"/>
              <a:t>勾配法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D10123-6C61-130D-F6A4-8D895B52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2024/11/26</a:t>
            </a:r>
          </a:p>
          <a:p>
            <a:r>
              <a:rPr kumimoji="1" lang="en-US" altLang="ja-JP" dirty="0"/>
              <a:t>B4 </a:t>
            </a:r>
            <a:r>
              <a:rPr lang="ja-JP" altLang="en-US"/>
              <a:t>大江慧成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238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277A1-D7AD-A690-A280-F48D2FE6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DFC1E-C070-38D0-7887-0A8969DC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3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Office テーマ</vt:lpstr>
      <vt:lpstr>強化学習 方策勾配法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ooe_keisei</dc:creator>
  <cp:lastModifiedBy>ooe_keisei</cp:lastModifiedBy>
  <cp:revision>4</cp:revision>
  <dcterms:created xsi:type="dcterms:W3CDTF">2024-10-16T02:17:13Z</dcterms:created>
  <dcterms:modified xsi:type="dcterms:W3CDTF">2024-11-06T06:29:33Z</dcterms:modified>
</cp:coreProperties>
</file>