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4"/>
    <p:restoredTop sz="88150"/>
  </p:normalViewPr>
  <p:slideViewPr>
    <p:cSldViewPr snapToGrid="0" snapToObjects="1">
      <p:cViewPr varScale="1">
        <p:scale>
          <a:sx n="152" d="100"/>
          <a:sy n="152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B508A-9B23-504D-977B-3849684E517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EC405-F472-1A43-89A3-E2D5049A6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EC405-F472-1A43-89A3-E2D5049A6D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6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E409-5B9C-FC4F-B205-0E6130402E12}" type="datetimeFigureOut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3FD20-1A29-F84B-BF9F-2E6EBA625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7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317" y="794658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242461" y="794658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114804" y="794658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Command</a:t>
            </a:r>
          </a:p>
          <a:p>
            <a:pPr algn="ctr"/>
            <a:r>
              <a:rPr lang="en-US" sz="1200" dirty="0" smtClean="0"/>
              <a:t>Invoke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38055" y="1621972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StartCommand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850085" y="1132115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850085" y="2035628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</a:t>
            </a:r>
            <a:r>
              <a:rPr lang="en-US" sz="1200" dirty="0" err="1" smtClean="0"/>
              <a:t>enerateAnswer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141405" y="3903782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GuessCommand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138055" y="5775279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QuitCommand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8850085" y="3995066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match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8850085" y="5007446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reduceLife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6" idx="2"/>
            <a:endCxn id="7" idx="1"/>
          </p:cNvCxnSpPr>
          <p:nvPr/>
        </p:nvCxnSpPr>
        <p:spPr>
          <a:xfrm rot="16200000" flipH="1">
            <a:off x="4705351" y="1526724"/>
            <a:ext cx="489857" cy="375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10" idx="1"/>
          </p:cNvCxnSpPr>
          <p:nvPr/>
        </p:nvCxnSpPr>
        <p:spPr>
          <a:xfrm rot="16200000" flipH="1">
            <a:off x="3566121" y="2665954"/>
            <a:ext cx="2771667" cy="3789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" idx="2"/>
            <a:endCxn id="13" idx="1"/>
          </p:cNvCxnSpPr>
          <p:nvPr/>
        </p:nvCxnSpPr>
        <p:spPr>
          <a:xfrm rot="16200000" flipH="1">
            <a:off x="2628697" y="3603378"/>
            <a:ext cx="4643164" cy="375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3"/>
            <a:endCxn id="6" idx="1"/>
          </p:cNvCxnSpPr>
          <p:nvPr/>
        </p:nvCxnSpPr>
        <p:spPr>
          <a:xfrm>
            <a:off x="3537861" y="1132115"/>
            <a:ext cx="5769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riangle 46"/>
          <p:cNvSpPr/>
          <p:nvPr/>
        </p:nvSpPr>
        <p:spPr>
          <a:xfrm>
            <a:off x="4691746" y="1469570"/>
            <a:ext cx="163281" cy="2068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" idx="3"/>
            <a:endCxn id="5" idx="1"/>
          </p:cNvCxnSpPr>
          <p:nvPr/>
        </p:nvCxnSpPr>
        <p:spPr>
          <a:xfrm>
            <a:off x="1741717" y="1132115"/>
            <a:ext cx="5007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945084" y="1621972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startNew</a:t>
            </a:r>
            <a:endParaRPr lang="en-US" sz="1200" dirty="0"/>
          </a:p>
        </p:txBody>
      </p:sp>
      <p:sp>
        <p:nvSpPr>
          <p:cNvPr id="54" name="Rounded Rectangle 53"/>
          <p:cNvSpPr/>
          <p:nvPr/>
        </p:nvSpPr>
        <p:spPr>
          <a:xfrm>
            <a:off x="6945084" y="3903782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calculate</a:t>
            </a:r>
            <a:endParaRPr lang="en-US" sz="1200" dirty="0"/>
          </a:p>
        </p:txBody>
      </p:sp>
      <p:cxnSp>
        <p:nvCxnSpPr>
          <p:cNvPr id="56" name="Elbow Connector 55"/>
          <p:cNvCxnSpPr>
            <a:stCxn id="50" idx="3"/>
            <a:endCxn id="8" idx="1"/>
          </p:cNvCxnSpPr>
          <p:nvPr/>
        </p:nvCxnSpPr>
        <p:spPr>
          <a:xfrm flipV="1">
            <a:off x="8240484" y="1469572"/>
            <a:ext cx="609601" cy="4898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0" idx="3"/>
            <a:endCxn id="9" idx="1"/>
          </p:cNvCxnSpPr>
          <p:nvPr/>
        </p:nvCxnSpPr>
        <p:spPr>
          <a:xfrm>
            <a:off x="8240484" y="1959429"/>
            <a:ext cx="609601" cy="4136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4" idx="3"/>
            <a:endCxn id="14" idx="1"/>
          </p:cNvCxnSpPr>
          <p:nvPr/>
        </p:nvCxnSpPr>
        <p:spPr>
          <a:xfrm>
            <a:off x="8240484" y="4241239"/>
            <a:ext cx="609601" cy="912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4" idx="3"/>
            <a:endCxn id="17" idx="1"/>
          </p:cNvCxnSpPr>
          <p:nvPr/>
        </p:nvCxnSpPr>
        <p:spPr>
          <a:xfrm>
            <a:off x="8240484" y="4241239"/>
            <a:ext cx="609601" cy="11036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3"/>
            <a:endCxn id="50" idx="1"/>
          </p:cNvCxnSpPr>
          <p:nvPr/>
        </p:nvCxnSpPr>
        <p:spPr>
          <a:xfrm>
            <a:off x="6433455" y="1959429"/>
            <a:ext cx="51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709785" y="65309"/>
            <a:ext cx="10886" cy="67926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0" idx="3"/>
            <a:endCxn id="54" idx="1"/>
          </p:cNvCxnSpPr>
          <p:nvPr/>
        </p:nvCxnSpPr>
        <p:spPr>
          <a:xfrm>
            <a:off x="6436805" y="4241239"/>
            <a:ext cx="508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149901" y="87870"/>
            <a:ext cx="69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CORE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626937" y="8787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SHELLL</a:t>
            </a:r>
            <a:endParaRPr lang="en-US" b="1" dirty="0"/>
          </a:p>
        </p:txBody>
      </p:sp>
      <p:sp>
        <p:nvSpPr>
          <p:cNvPr id="84" name="Rounded Rectangle 83"/>
          <p:cNvSpPr/>
          <p:nvPr/>
        </p:nvSpPr>
        <p:spPr>
          <a:xfrm>
            <a:off x="8850085" y="3015347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validate</a:t>
            </a:r>
            <a:endParaRPr lang="en-US" sz="1200" dirty="0"/>
          </a:p>
        </p:txBody>
      </p:sp>
      <p:cxnSp>
        <p:nvCxnSpPr>
          <p:cNvPr id="92" name="Elbow Connector 91"/>
          <p:cNvCxnSpPr>
            <a:stCxn id="54" idx="3"/>
            <a:endCxn id="84" idx="1"/>
          </p:cNvCxnSpPr>
          <p:nvPr/>
        </p:nvCxnSpPr>
        <p:spPr>
          <a:xfrm flipV="1">
            <a:off x="8240484" y="3352804"/>
            <a:ext cx="609601" cy="8884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0755086" y="3015347"/>
            <a:ext cx="1295400" cy="674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Session Storage</a:t>
            </a:r>
            <a:endParaRPr lang="en-US" sz="1200" dirty="0"/>
          </a:p>
        </p:txBody>
      </p:sp>
      <p:cxnSp>
        <p:nvCxnSpPr>
          <p:cNvPr id="103" name="Elbow Connector 102"/>
          <p:cNvCxnSpPr>
            <a:stCxn id="8" idx="3"/>
          </p:cNvCxnSpPr>
          <p:nvPr/>
        </p:nvCxnSpPr>
        <p:spPr>
          <a:xfrm>
            <a:off x="10145485" y="1469572"/>
            <a:ext cx="1257301" cy="17852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101" idx="0"/>
          </p:cNvCxnSpPr>
          <p:nvPr/>
        </p:nvCxnSpPr>
        <p:spPr>
          <a:xfrm>
            <a:off x="9892595" y="2373085"/>
            <a:ext cx="1510191" cy="6422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4" idx="3"/>
            <a:endCxn id="101" idx="2"/>
          </p:cNvCxnSpPr>
          <p:nvPr/>
        </p:nvCxnSpPr>
        <p:spPr>
          <a:xfrm flipV="1">
            <a:off x="10145485" y="3690261"/>
            <a:ext cx="1257301" cy="6422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7" idx="3"/>
          </p:cNvCxnSpPr>
          <p:nvPr/>
        </p:nvCxnSpPr>
        <p:spPr>
          <a:xfrm flipV="1">
            <a:off x="10145485" y="2612578"/>
            <a:ext cx="1257301" cy="27323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86"/>
            <a:ext cx="10515600" cy="6553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#</a:t>
            </a:r>
            <a:r>
              <a:rPr lang="en-US" dirty="0" smtClean="0"/>
              <a:t>main</a:t>
            </a:r>
          </a:p>
          <a:p>
            <a:pPr lvl="1"/>
            <a:r>
              <a:rPr lang="en-US" sz="1200" dirty="0" smtClean="0"/>
              <a:t>Input: </a:t>
            </a:r>
          </a:p>
          <a:p>
            <a:pPr lvl="2"/>
            <a:r>
              <a:rPr lang="en-US" sz="1200" dirty="0" smtClean="0"/>
              <a:t> </a:t>
            </a:r>
            <a:r>
              <a:rPr lang="en-US" sz="1200" dirty="0" err="1" smtClean="0"/>
              <a:t>inputValue</a:t>
            </a:r>
            <a:r>
              <a:rPr lang="en-US" sz="1200" dirty="0" smtClean="0"/>
              <a:t> : String</a:t>
            </a:r>
          </a:p>
          <a:p>
            <a:pPr lvl="1"/>
            <a:r>
              <a:rPr lang="en-US" sz="1600" dirty="0" smtClean="0"/>
              <a:t>Output</a:t>
            </a:r>
          </a:p>
          <a:p>
            <a:pPr lvl="2"/>
            <a:r>
              <a:rPr lang="en-US" sz="1200" dirty="0" err="1" smtClean="0"/>
              <a:t>gameStatusAndMenu</a:t>
            </a:r>
            <a:r>
              <a:rPr lang="en-US" sz="1200" dirty="0" smtClean="0"/>
              <a:t>: String</a:t>
            </a:r>
          </a:p>
          <a:p>
            <a:pPr lvl="2"/>
            <a:endParaRPr lang="en-US" sz="1200" dirty="0" smtClean="0"/>
          </a:p>
          <a:p>
            <a:r>
              <a:rPr lang="en-US" sz="2000" dirty="0" smtClean="0"/>
              <a:t>#</a:t>
            </a:r>
            <a:r>
              <a:rPr lang="en-US" sz="2000" dirty="0" err="1" smtClean="0"/>
              <a:t>Route.route</a:t>
            </a:r>
            <a:endParaRPr lang="en-US" sz="2000" dirty="0" smtClean="0"/>
          </a:p>
          <a:p>
            <a:pPr lvl="1"/>
            <a:r>
              <a:rPr lang="en-US" sz="1600" dirty="0" smtClean="0"/>
              <a:t>Input</a:t>
            </a:r>
          </a:p>
          <a:p>
            <a:pPr lvl="2"/>
            <a:r>
              <a:rPr lang="en-US" sz="1200" dirty="0" err="1" smtClean="0"/>
              <a:t>inputValue</a:t>
            </a:r>
            <a:r>
              <a:rPr lang="en-US" sz="1200" dirty="0" smtClean="0"/>
              <a:t>: String</a:t>
            </a:r>
            <a:endParaRPr lang="en-US" sz="1600" dirty="0" smtClean="0"/>
          </a:p>
          <a:p>
            <a:pPr lvl="1"/>
            <a:r>
              <a:rPr lang="en-US" sz="1600" dirty="0" smtClean="0"/>
              <a:t>Output</a:t>
            </a:r>
          </a:p>
          <a:p>
            <a:pPr lvl="2"/>
            <a:r>
              <a:rPr lang="en-US" sz="1200" dirty="0" err="1" smtClean="0"/>
              <a:t>gameMessage</a:t>
            </a:r>
            <a:r>
              <a:rPr lang="en-US" sz="1200" dirty="0" smtClean="0"/>
              <a:t>: </a:t>
            </a:r>
            <a:r>
              <a:rPr lang="en-US" sz="1200" dirty="0" err="1" smtClean="0"/>
              <a:t>GameMessage</a:t>
            </a:r>
            <a:endParaRPr lang="en-US" sz="1200" dirty="0" smtClean="0"/>
          </a:p>
          <a:p>
            <a:pPr lvl="2"/>
            <a:r>
              <a:rPr lang="en-US" sz="1200" dirty="0" smtClean="0"/>
              <a:t> {</a:t>
            </a:r>
          </a:p>
          <a:p>
            <a:pPr lvl="3"/>
            <a:r>
              <a:rPr lang="en-US" sz="1000" dirty="0" err="1" smtClean="0"/>
              <a:t>lifeValue</a:t>
            </a:r>
            <a:r>
              <a:rPr lang="en-US" sz="1000" dirty="0" smtClean="0"/>
              <a:t>: Integer; </a:t>
            </a:r>
          </a:p>
          <a:p>
            <a:pPr lvl="3"/>
            <a:r>
              <a:rPr lang="en-US" sz="1000" dirty="0" err="1" smtClean="0"/>
              <a:t>calculateResult:String</a:t>
            </a:r>
            <a:r>
              <a:rPr lang="en-US" sz="1000" dirty="0" smtClean="0"/>
              <a:t>; </a:t>
            </a:r>
          </a:p>
          <a:p>
            <a:pPr lvl="3"/>
            <a:r>
              <a:rPr lang="en-US" sz="1000" dirty="0" err="1" smtClean="0"/>
              <a:t>status:StatusEnum</a:t>
            </a:r>
            <a:r>
              <a:rPr lang="en-US" sz="1000" dirty="0" smtClean="0"/>
              <a:t>{</a:t>
            </a:r>
            <a:r>
              <a:rPr lang="en-US" sz="1000" dirty="0" err="1" smtClean="0"/>
              <a:t>noStart</a:t>
            </a:r>
            <a:r>
              <a:rPr lang="en-US" sz="1000" dirty="0" smtClean="0"/>
              <a:t>=0, playing=1, win=2, failure=3};</a:t>
            </a:r>
          </a:p>
          <a:p>
            <a:pPr lvl="3"/>
            <a:r>
              <a:rPr lang="en-US" sz="1000" dirty="0" err="1" smtClean="0"/>
              <a:t>errorMessage:String</a:t>
            </a:r>
            <a:endParaRPr lang="en-US" sz="1000" dirty="0" smtClean="0"/>
          </a:p>
          <a:p>
            <a:pPr lvl="2"/>
            <a:r>
              <a:rPr lang="en-US" sz="1400" dirty="0" smtClean="0"/>
              <a:t>}</a:t>
            </a:r>
          </a:p>
          <a:p>
            <a:pPr lvl="2"/>
            <a:endParaRPr lang="en-US" sz="1200" dirty="0" smtClean="0"/>
          </a:p>
          <a:p>
            <a:pPr lvl="2"/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6093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2"/>
            <a:ext cx="10515600" cy="572588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#</a:t>
            </a:r>
            <a:r>
              <a:rPr lang="en-US" sz="1600" dirty="0" err="1" smtClean="0"/>
              <a:t>StartCommand.run</a:t>
            </a:r>
            <a:endParaRPr lang="en-US" sz="1600" dirty="0" smtClean="0"/>
          </a:p>
          <a:p>
            <a:pPr lvl="1"/>
            <a:r>
              <a:rPr lang="en-US" sz="1200" dirty="0" smtClean="0"/>
              <a:t>Input</a:t>
            </a:r>
          </a:p>
          <a:p>
            <a:pPr lvl="2"/>
            <a:r>
              <a:rPr lang="en-US" sz="1200" dirty="0" smtClean="0"/>
              <a:t>Null</a:t>
            </a:r>
          </a:p>
          <a:p>
            <a:pPr lvl="1"/>
            <a:r>
              <a:rPr lang="en-US" sz="1200" dirty="0" smtClean="0"/>
              <a:t>Output</a:t>
            </a:r>
          </a:p>
          <a:p>
            <a:pPr lvl="2"/>
            <a:r>
              <a:rPr lang="en-US" sz="1200" dirty="0" err="1" smtClean="0"/>
              <a:t>gameMessage</a:t>
            </a:r>
            <a:r>
              <a:rPr lang="en-US" sz="1200" dirty="0" smtClean="0"/>
              <a:t>: </a:t>
            </a:r>
            <a:r>
              <a:rPr lang="en-US" sz="1200" dirty="0" err="1" smtClean="0"/>
              <a:t>GameMessage</a:t>
            </a:r>
            <a:endParaRPr lang="en-US" sz="1200" dirty="0" smtClean="0"/>
          </a:p>
          <a:p>
            <a:pPr lvl="2"/>
            <a:endParaRPr lang="en-US" sz="800" dirty="0" smtClean="0"/>
          </a:p>
          <a:p>
            <a:r>
              <a:rPr lang="en-US" sz="1600" dirty="0" smtClean="0"/>
              <a:t># </a:t>
            </a:r>
            <a:r>
              <a:rPr lang="en-US" sz="1600" dirty="0" err="1" smtClean="0"/>
              <a:t>Core.GuestNumber.startNew</a:t>
            </a:r>
            <a:endParaRPr lang="en-US" sz="1600" dirty="0" smtClean="0"/>
          </a:p>
          <a:p>
            <a:pPr lvl="1"/>
            <a:r>
              <a:rPr lang="en-US" sz="1200" dirty="0" smtClean="0"/>
              <a:t>Input</a:t>
            </a:r>
          </a:p>
          <a:p>
            <a:pPr lvl="2"/>
            <a:r>
              <a:rPr lang="en-US" sz="800" dirty="0" smtClean="0"/>
              <a:t>null</a:t>
            </a:r>
          </a:p>
          <a:p>
            <a:pPr lvl="1"/>
            <a:r>
              <a:rPr lang="en-US" sz="1200" dirty="0" smtClean="0"/>
              <a:t>Output</a:t>
            </a:r>
          </a:p>
          <a:p>
            <a:pPr lvl="2"/>
            <a:r>
              <a:rPr lang="en-US" sz="1200" dirty="0" err="1" smtClean="0"/>
              <a:t>gameMessage</a:t>
            </a:r>
            <a:r>
              <a:rPr lang="en-US" sz="1200" dirty="0" smtClean="0"/>
              <a:t>: </a:t>
            </a:r>
            <a:r>
              <a:rPr lang="en-US" sz="1200" dirty="0" err="1" smtClean="0"/>
              <a:t>GameMessage</a:t>
            </a:r>
            <a:endParaRPr lang="en-US" sz="1200" dirty="0" smtClean="0"/>
          </a:p>
          <a:p>
            <a:r>
              <a:rPr lang="en-US" sz="1600" dirty="0" smtClean="0"/>
              <a:t> # </a:t>
            </a:r>
            <a:r>
              <a:rPr lang="en-US" sz="1600" dirty="0" err="1" smtClean="0"/>
              <a:t>Core.GuestNumber</a:t>
            </a:r>
            <a:r>
              <a:rPr lang="en-US" sz="1600" dirty="0" smtClean="0"/>
              <a:t>. initialize</a:t>
            </a:r>
          </a:p>
          <a:p>
            <a:pPr lvl="1"/>
            <a:r>
              <a:rPr lang="en-US" sz="1200" dirty="0" smtClean="0"/>
              <a:t>Input</a:t>
            </a:r>
          </a:p>
          <a:p>
            <a:pPr lvl="2"/>
            <a:r>
              <a:rPr lang="en-US" sz="800" dirty="0" smtClean="0"/>
              <a:t>null</a:t>
            </a:r>
          </a:p>
          <a:p>
            <a:pPr lvl="1"/>
            <a:r>
              <a:rPr lang="en-US" sz="1200" dirty="0" smtClean="0"/>
              <a:t>Output</a:t>
            </a:r>
          </a:p>
          <a:p>
            <a:pPr lvl="2"/>
            <a:r>
              <a:rPr lang="en-US" sz="1200" dirty="0" err="1" smtClean="0"/>
              <a:t>lifeValue:Integer</a:t>
            </a:r>
            <a:endParaRPr lang="en-US" sz="1200" dirty="0" smtClean="0"/>
          </a:p>
          <a:p>
            <a:endParaRPr lang="en-US" sz="800" dirty="0" smtClean="0"/>
          </a:p>
          <a:p>
            <a:r>
              <a:rPr lang="en-US" sz="1600" dirty="0" smtClean="0"/>
              <a:t> # </a:t>
            </a:r>
            <a:r>
              <a:rPr lang="en-US" sz="1600" dirty="0" err="1" smtClean="0"/>
              <a:t>Core.GuestNumber</a:t>
            </a:r>
            <a:r>
              <a:rPr lang="en-US" sz="1600" dirty="0" smtClean="0"/>
              <a:t>. </a:t>
            </a:r>
            <a:r>
              <a:rPr lang="en-US" sz="1600" dirty="0" err="1" smtClean="0"/>
              <a:t>generateAnswer</a:t>
            </a:r>
            <a:endParaRPr lang="en-US" sz="1600" dirty="0" smtClean="0"/>
          </a:p>
          <a:p>
            <a:pPr lvl="1"/>
            <a:r>
              <a:rPr lang="en-US" sz="1200" dirty="0" smtClean="0"/>
              <a:t>Input</a:t>
            </a:r>
          </a:p>
          <a:p>
            <a:pPr lvl="2"/>
            <a:r>
              <a:rPr lang="en-US" sz="800" dirty="0" smtClean="0"/>
              <a:t>null</a:t>
            </a:r>
          </a:p>
          <a:p>
            <a:pPr lvl="1"/>
            <a:r>
              <a:rPr lang="en-US" sz="1200" dirty="0" smtClean="0"/>
              <a:t>Output</a:t>
            </a:r>
          </a:p>
          <a:p>
            <a:pPr lvl="2"/>
            <a:r>
              <a:rPr lang="en-US" sz="1200" dirty="0" err="1"/>
              <a:t>a</a:t>
            </a:r>
            <a:r>
              <a:rPr lang="en-US" sz="1200" dirty="0" err="1" smtClean="0"/>
              <a:t>nswer:String</a:t>
            </a:r>
            <a:endParaRPr lang="en-US" sz="1200" dirty="0" smtClean="0"/>
          </a:p>
          <a:p>
            <a:pPr lvl="2"/>
            <a:endParaRPr lang="en-US" sz="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49086" y="272141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StartCommand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33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2"/>
            <a:ext cx="10515600" cy="572588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#</a:t>
            </a:r>
            <a:r>
              <a:rPr lang="en-US" sz="1600" dirty="0" err="1" smtClean="0"/>
              <a:t>guessCommand.run</a:t>
            </a:r>
            <a:endParaRPr lang="en-US" sz="1600" dirty="0" smtClean="0"/>
          </a:p>
          <a:p>
            <a:pPr lvl="1"/>
            <a:r>
              <a:rPr lang="en-US" sz="1200" dirty="0" smtClean="0"/>
              <a:t>Input</a:t>
            </a:r>
          </a:p>
          <a:p>
            <a:pPr lvl="2"/>
            <a:r>
              <a:rPr lang="en-US" sz="1200" dirty="0" err="1" smtClean="0"/>
              <a:t>guessValue:String</a:t>
            </a:r>
            <a:endParaRPr lang="en-US" sz="1200" dirty="0" smtClean="0"/>
          </a:p>
          <a:p>
            <a:pPr lvl="1"/>
            <a:r>
              <a:rPr lang="en-US" sz="1200" dirty="0" smtClean="0"/>
              <a:t>Output</a:t>
            </a:r>
          </a:p>
          <a:p>
            <a:pPr lvl="2"/>
            <a:r>
              <a:rPr lang="en-US" sz="1200" dirty="0" err="1" smtClean="0"/>
              <a:t>gameMessage</a:t>
            </a:r>
            <a:r>
              <a:rPr lang="en-US" sz="1200" dirty="0" smtClean="0"/>
              <a:t>: </a:t>
            </a:r>
            <a:r>
              <a:rPr lang="en-US" sz="1200" dirty="0" err="1" smtClean="0"/>
              <a:t>GameMessage</a:t>
            </a:r>
            <a:endParaRPr lang="en-US" sz="1200" dirty="0" smtClean="0"/>
          </a:p>
          <a:p>
            <a:pPr lvl="2"/>
            <a:endParaRPr lang="en-US" sz="800" dirty="0" smtClean="0"/>
          </a:p>
          <a:p>
            <a:r>
              <a:rPr lang="en-US" sz="1600" dirty="0" smtClean="0"/>
              <a:t># </a:t>
            </a:r>
            <a:r>
              <a:rPr lang="en-US" sz="1600" dirty="0" err="1" smtClean="0"/>
              <a:t>Core.GuessNumber.validate</a:t>
            </a:r>
            <a:endParaRPr lang="en-US" sz="1600" dirty="0" smtClean="0"/>
          </a:p>
          <a:p>
            <a:pPr lvl="1"/>
            <a:r>
              <a:rPr lang="en-US" sz="1200" dirty="0" smtClean="0"/>
              <a:t>Input</a:t>
            </a:r>
          </a:p>
          <a:p>
            <a:pPr lvl="2"/>
            <a:r>
              <a:rPr lang="en-US" sz="1200" dirty="0" err="1" smtClean="0"/>
              <a:t>guessValue:String</a:t>
            </a:r>
            <a:endParaRPr lang="en-US" sz="1200" dirty="0" smtClean="0"/>
          </a:p>
          <a:p>
            <a:pPr lvl="1"/>
            <a:r>
              <a:rPr lang="en-US" sz="1200" dirty="0" smtClean="0"/>
              <a:t>Output</a:t>
            </a:r>
          </a:p>
          <a:p>
            <a:pPr lvl="2"/>
            <a:r>
              <a:rPr lang="en-US" sz="1200" dirty="0" err="1" smtClean="0"/>
              <a:t>errorMessage</a:t>
            </a:r>
            <a:r>
              <a:rPr lang="en-US" sz="1200" dirty="0" smtClean="0"/>
              <a:t>: String</a:t>
            </a:r>
          </a:p>
          <a:p>
            <a:r>
              <a:rPr lang="en-US" sz="1600" dirty="0" smtClean="0"/>
              <a:t># </a:t>
            </a:r>
            <a:r>
              <a:rPr lang="en-US" sz="1600" dirty="0" err="1" smtClean="0"/>
              <a:t>Core.GuessNumber.calculate</a:t>
            </a:r>
            <a:endParaRPr lang="en-US" sz="1600" dirty="0" smtClean="0"/>
          </a:p>
          <a:p>
            <a:pPr lvl="1"/>
            <a:r>
              <a:rPr lang="en-US" sz="1200" dirty="0" smtClean="0"/>
              <a:t>Input</a:t>
            </a:r>
          </a:p>
          <a:p>
            <a:pPr lvl="2"/>
            <a:r>
              <a:rPr lang="en-US" sz="1200" dirty="0" err="1" smtClean="0"/>
              <a:t>guessValue:String</a:t>
            </a:r>
            <a:endParaRPr lang="en-US" sz="1200" dirty="0" smtClean="0"/>
          </a:p>
          <a:p>
            <a:pPr lvl="1"/>
            <a:r>
              <a:rPr lang="en-US" sz="1200" dirty="0" smtClean="0"/>
              <a:t>Output</a:t>
            </a:r>
          </a:p>
          <a:p>
            <a:pPr lvl="2"/>
            <a:r>
              <a:rPr lang="en-US" sz="1200" dirty="0" err="1" smtClean="0"/>
              <a:t>gameMessage</a:t>
            </a:r>
            <a:r>
              <a:rPr lang="en-US" sz="1200" dirty="0" smtClean="0"/>
              <a:t>: </a:t>
            </a:r>
            <a:r>
              <a:rPr lang="en-US" sz="1200" dirty="0" err="1" smtClean="0"/>
              <a:t>GameMessage</a:t>
            </a:r>
            <a:endParaRPr lang="en-US" sz="1600" dirty="0" smtClean="0"/>
          </a:p>
          <a:p>
            <a:r>
              <a:rPr lang="en-US" sz="1600" dirty="0" smtClean="0"/>
              <a:t> # </a:t>
            </a:r>
            <a:r>
              <a:rPr lang="en-US" sz="1600" dirty="0" err="1" smtClean="0"/>
              <a:t>Core.GuessNumber.matchNumber</a:t>
            </a:r>
            <a:endParaRPr lang="en-US" sz="1600" dirty="0" smtClean="0"/>
          </a:p>
          <a:p>
            <a:pPr lvl="1"/>
            <a:r>
              <a:rPr lang="en-US" sz="1200" dirty="0" smtClean="0"/>
              <a:t>Input</a:t>
            </a:r>
          </a:p>
          <a:p>
            <a:pPr lvl="2"/>
            <a:r>
              <a:rPr lang="en-US" sz="1200" dirty="0" err="1" smtClean="0"/>
              <a:t>guessValue:String</a:t>
            </a:r>
            <a:endParaRPr lang="en-US" sz="1200" dirty="0" smtClean="0"/>
          </a:p>
          <a:p>
            <a:pPr lvl="1"/>
            <a:r>
              <a:rPr lang="en-US" sz="1200" dirty="0" smtClean="0"/>
              <a:t>Output</a:t>
            </a:r>
          </a:p>
          <a:p>
            <a:pPr lvl="2"/>
            <a:r>
              <a:rPr lang="en-US" sz="1200" dirty="0" err="1" smtClean="0"/>
              <a:t>matchedResult:String</a:t>
            </a:r>
            <a:r>
              <a:rPr lang="en-US" sz="1200" dirty="0" smtClean="0"/>
              <a:t>(ex:0A,1A,2A,3A,4A)</a:t>
            </a:r>
          </a:p>
          <a:p>
            <a:endParaRPr lang="en-US" sz="800" dirty="0" smtClean="0"/>
          </a:p>
          <a:p>
            <a:pPr lvl="2"/>
            <a:endParaRPr lang="en-US" sz="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49086" y="272141"/>
            <a:ext cx="2580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GuestCommand</a:t>
            </a:r>
            <a:endParaRPr lang="en-US" sz="2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7514" y="1676401"/>
            <a:ext cx="5214257" cy="462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sz="1200" dirty="0" smtClean="0"/>
          </a:p>
          <a:p>
            <a:r>
              <a:rPr lang="en-US" sz="1600" dirty="0" smtClean="0"/>
              <a:t> # </a:t>
            </a:r>
            <a:r>
              <a:rPr lang="en-US" sz="1600" dirty="0" err="1" smtClean="0"/>
              <a:t>Core.GuessNumber</a:t>
            </a:r>
            <a:r>
              <a:rPr lang="en-US" sz="1600" dirty="0" smtClean="0"/>
              <a:t>. </a:t>
            </a:r>
            <a:r>
              <a:rPr lang="en-US" sz="1600" dirty="0" err="1" smtClean="0"/>
              <a:t>matchPosition</a:t>
            </a:r>
            <a:endParaRPr lang="en-US" sz="1600" dirty="0" smtClean="0"/>
          </a:p>
          <a:p>
            <a:pPr lvl="1"/>
            <a:r>
              <a:rPr lang="en-US" sz="1200" dirty="0" smtClean="0"/>
              <a:t>Input</a:t>
            </a:r>
          </a:p>
          <a:p>
            <a:pPr lvl="2"/>
            <a:r>
              <a:rPr lang="en-US" sz="1200" dirty="0" err="1" smtClean="0"/>
              <a:t>guessValue:String</a:t>
            </a:r>
            <a:endParaRPr lang="en-US" sz="1200" dirty="0" smtClean="0"/>
          </a:p>
          <a:p>
            <a:pPr lvl="1"/>
            <a:r>
              <a:rPr lang="en-US" sz="1200" dirty="0" smtClean="0"/>
              <a:t>Output</a:t>
            </a:r>
          </a:p>
          <a:p>
            <a:pPr lvl="2"/>
            <a:r>
              <a:rPr lang="en-US" sz="1200" dirty="0" err="1" smtClean="0"/>
              <a:t>matchedResult:String</a:t>
            </a:r>
            <a:r>
              <a:rPr lang="en-US" sz="1200" dirty="0" smtClean="0"/>
              <a:t>(ex:0B,1B,2B,3B,4</a:t>
            </a:r>
            <a:r>
              <a:rPr lang="en-US" sz="1200" b="1" dirty="0" smtClean="0"/>
              <a:t>B</a:t>
            </a:r>
            <a:r>
              <a:rPr lang="en-US" sz="1200" dirty="0" smtClean="0"/>
              <a:t>)</a:t>
            </a:r>
          </a:p>
          <a:p>
            <a:r>
              <a:rPr lang="en-US" sz="2000" dirty="0" smtClean="0"/>
              <a:t># </a:t>
            </a:r>
            <a:r>
              <a:rPr lang="en-US" sz="2000" dirty="0" err="1" smtClean="0"/>
              <a:t>Core.GuessNumber</a:t>
            </a:r>
            <a:r>
              <a:rPr lang="en-US" sz="2000" dirty="0" smtClean="0"/>
              <a:t>. </a:t>
            </a:r>
            <a:r>
              <a:rPr lang="en-US" sz="2000" dirty="0" err="1" smtClean="0"/>
              <a:t>reduceLife</a:t>
            </a:r>
            <a:endParaRPr lang="en-US" sz="2000" dirty="0" smtClean="0"/>
          </a:p>
          <a:p>
            <a:pPr lvl="1"/>
            <a:r>
              <a:rPr lang="en-US" sz="1200" dirty="0" smtClean="0"/>
              <a:t>Input</a:t>
            </a:r>
          </a:p>
          <a:p>
            <a:pPr lvl="2"/>
            <a:r>
              <a:rPr lang="en-US" sz="1200" dirty="0" smtClean="0"/>
              <a:t>null</a:t>
            </a:r>
            <a:endParaRPr lang="en-US" sz="1600" dirty="0" smtClean="0"/>
          </a:p>
          <a:p>
            <a:pPr lvl="1"/>
            <a:r>
              <a:rPr lang="en-US" sz="1600" dirty="0" smtClean="0"/>
              <a:t>Output</a:t>
            </a:r>
          </a:p>
          <a:p>
            <a:pPr lvl="2"/>
            <a:r>
              <a:rPr lang="en-US" sz="1200" dirty="0" err="1" smtClean="0"/>
              <a:t>lifeValue:Integer</a:t>
            </a:r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97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2"/>
            <a:ext cx="10515600" cy="572588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#</a:t>
            </a:r>
            <a:r>
              <a:rPr lang="en-US" sz="1600" dirty="0" err="1" smtClean="0"/>
              <a:t>QuitCommand.run</a:t>
            </a:r>
            <a:endParaRPr lang="en-US" sz="1600" dirty="0" smtClean="0"/>
          </a:p>
          <a:p>
            <a:pPr lvl="1"/>
            <a:r>
              <a:rPr lang="en-US" sz="1200" dirty="0" smtClean="0"/>
              <a:t>Input</a:t>
            </a:r>
          </a:p>
          <a:p>
            <a:pPr lvl="2"/>
            <a:r>
              <a:rPr lang="en-US" sz="800" dirty="0" smtClean="0"/>
              <a:t>null</a:t>
            </a:r>
          </a:p>
          <a:p>
            <a:pPr lvl="1"/>
            <a:r>
              <a:rPr lang="en-US" sz="1200" dirty="0" smtClean="0"/>
              <a:t>Output</a:t>
            </a:r>
          </a:p>
          <a:p>
            <a:pPr lvl="2"/>
            <a:r>
              <a:rPr lang="en-US" sz="1200" dirty="0" err="1" smtClean="0"/>
              <a:t>gameMessage</a:t>
            </a:r>
            <a:r>
              <a:rPr lang="en-US" sz="1200" dirty="0" smtClean="0"/>
              <a:t>: </a:t>
            </a:r>
            <a:r>
              <a:rPr lang="en-US" sz="1200" dirty="0" err="1" smtClean="0"/>
              <a:t>GameMessage</a:t>
            </a:r>
            <a:endParaRPr lang="en-US" sz="1200" dirty="0" smtClean="0"/>
          </a:p>
          <a:p>
            <a:pPr marL="914400" lvl="2" indent="0">
              <a:buNone/>
            </a:pPr>
            <a:endParaRPr lang="en-US" sz="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49086" y="272141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QuitCommand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055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88309" y="1812023"/>
            <a:ext cx="1847424" cy="587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OEM </a:t>
            </a:r>
          </a:p>
          <a:p>
            <a:pPr algn="ctr"/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88309" y="2903990"/>
            <a:ext cx="1847424" cy="587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8309" y="3995957"/>
            <a:ext cx="1847424" cy="587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9193" y="3063380"/>
            <a:ext cx="570450" cy="268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Interface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2139193" y="4155347"/>
            <a:ext cx="570450" cy="268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Interface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2139193" y="1971413"/>
            <a:ext cx="570450" cy="268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Interface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1334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161</Words>
  <Application>Microsoft Macintosh PowerPoint</Application>
  <PresentationFormat>Widescreen</PresentationFormat>
  <Paragraphs>104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2016-07-16T06:03:14Z</dcterms:created>
  <dcterms:modified xsi:type="dcterms:W3CDTF">2016-07-19T05:35:44Z</dcterms:modified>
</cp:coreProperties>
</file>