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00" autoAdjust="0"/>
  </p:normalViewPr>
  <p:slideViewPr>
    <p:cSldViewPr snapToGrid="0" snapToObjects="1">
      <p:cViewPr>
        <p:scale>
          <a:sx n="103" d="100"/>
          <a:sy n="103" d="100"/>
        </p:scale>
        <p:origin x="-125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5E01-ABA7-674E-8583-CA10E81B3BFC}" type="datetimeFigureOut">
              <a:rPr kumimoji="1" lang="zh-CN" altLang="en-US" smtClean="0"/>
              <a:t>2014-10-16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9428-5F87-8E4C-8D41-BDF073AA8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06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5E01-ABA7-674E-8583-CA10E81B3BFC}" type="datetimeFigureOut">
              <a:rPr kumimoji="1" lang="zh-CN" altLang="en-US" smtClean="0"/>
              <a:t>2014-10-16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9428-5F87-8E4C-8D41-BDF073AA8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230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5E01-ABA7-674E-8583-CA10E81B3BFC}" type="datetimeFigureOut">
              <a:rPr kumimoji="1" lang="zh-CN" altLang="en-US" smtClean="0"/>
              <a:t>2014-10-16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9428-5F87-8E4C-8D41-BDF073AA8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38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5E01-ABA7-674E-8583-CA10E81B3BFC}" type="datetimeFigureOut">
              <a:rPr kumimoji="1" lang="zh-CN" altLang="en-US" smtClean="0"/>
              <a:t>2014-10-16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9428-5F87-8E4C-8D41-BDF073AA8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98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5E01-ABA7-674E-8583-CA10E81B3BFC}" type="datetimeFigureOut">
              <a:rPr kumimoji="1" lang="zh-CN" altLang="en-US" smtClean="0"/>
              <a:t>2014-10-16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9428-5F87-8E4C-8D41-BDF073AA8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750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5E01-ABA7-674E-8583-CA10E81B3BFC}" type="datetimeFigureOut">
              <a:rPr kumimoji="1" lang="zh-CN" altLang="en-US" smtClean="0"/>
              <a:t>2014-10-16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9428-5F87-8E4C-8D41-BDF073AA8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54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5E01-ABA7-674E-8583-CA10E81B3BFC}" type="datetimeFigureOut">
              <a:rPr kumimoji="1" lang="zh-CN" altLang="en-US" smtClean="0"/>
              <a:t>2014-10-16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9428-5F87-8E4C-8D41-BDF073AA8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336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5E01-ABA7-674E-8583-CA10E81B3BFC}" type="datetimeFigureOut">
              <a:rPr kumimoji="1" lang="zh-CN" altLang="en-US" smtClean="0"/>
              <a:t>2014-10-16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9428-5F87-8E4C-8D41-BDF073AA8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058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5E01-ABA7-674E-8583-CA10E81B3BFC}" type="datetimeFigureOut">
              <a:rPr kumimoji="1" lang="zh-CN" altLang="en-US" smtClean="0"/>
              <a:t>2014-10-16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9428-5F87-8E4C-8D41-BDF073AA8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56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5E01-ABA7-674E-8583-CA10E81B3BFC}" type="datetimeFigureOut">
              <a:rPr kumimoji="1" lang="zh-CN" altLang="en-US" smtClean="0"/>
              <a:t>2014-10-16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9428-5F87-8E4C-8D41-BDF073AA8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86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5E01-ABA7-674E-8583-CA10E81B3BFC}" type="datetimeFigureOut">
              <a:rPr kumimoji="1" lang="zh-CN" altLang="en-US" smtClean="0"/>
              <a:t>2014-10-16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9428-5F87-8E4C-8D41-BDF073AA8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25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15E01-ABA7-674E-8583-CA10E81B3BFC}" type="datetimeFigureOut">
              <a:rPr kumimoji="1" lang="zh-CN" altLang="en-US" smtClean="0"/>
              <a:t>2014-10-16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A9428-5F87-8E4C-8D41-BDF073AA8F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59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kind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51" y="3457029"/>
            <a:ext cx="2506323" cy="24186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7200"/>
            <a:ext cx="2735873" cy="2033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34" y="2630986"/>
            <a:ext cx="2192997" cy="681158"/>
          </a:xfrm>
          <a:prstGeom prst="rect">
            <a:avLst/>
          </a:prstGeom>
        </p:spPr>
      </p:pic>
      <p:pic>
        <p:nvPicPr>
          <p:cNvPr id="8" name="图片 7" descr="ibooks_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140" y="1788131"/>
            <a:ext cx="1643034" cy="1355902"/>
          </a:xfrm>
          <a:prstGeom prst="rect">
            <a:avLst/>
          </a:prstGeom>
        </p:spPr>
      </p:pic>
      <p:pic>
        <p:nvPicPr>
          <p:cNvPr id="9" name="图片 8" descr="epub-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97" y="284682"/>
            <a:ext cx="1212850" cy="1670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410139" y="2979799"/>
            <a:ext cx="80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iBooks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09203" y="5875630"/>
            <a:ext cx="7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Kindle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41500" y="4160865"/>
            <a:ext cx="77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RSS</a:t>
            </a:r>
            <a:r>
              <a:rPr kumimoji="1" lang="zh-CN" altLang="en-US" dirty="0" smtClean="0"/>
              <a:t>源</a:t>
            </a:r>
            <a:endParaRPr kumimoji="1" lang="zh-CN" altLang="en-US" dirty="0"/>
          </a:p>
        </p:txBody>
      </p:sp>
      <p:sp>
        <p:nvSpPr>
          <p:cNvPr id="13" name="右弧形箭头 12"/>
          <p:cNvSpPr/>
          <p:nvPr/>
        </p:nvSpPr>
        <p:spPr>
          <a:xfrm rot="16200000">
            <a:off x="3048811" y="2980036"/>
            <a:ext cx="917973" cy="2182353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下箭头 14"/>
          <p:cNvSpPr/>
          <p:nvPr/>
        </p:nvSpPr>
        <p:spPr>
          <a:xfrm rot="13389061">
            <a:off x="5807282" y="1474918"/>
            <a:ext cx="408298" cy="955946"/>
          </a:xfrm>
          <a:prstGeom prst="downArrow">
            <a:avLst/>
          </a:prstGeom>
          <a:solidFill>
            <a:srgbClr val="E6B9B8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下箭头 15"/>
          <p:cNvSpPr/>
          <p:nvPr/>
        </p:nvSpPr>
        <p:spPr>
          <a:xfrm rot="15490336">
            <a:off x="6373576" y="2327472"/>
            <a:ext cx="408298" cy="955946"/>
          </a:xfrm>
          <a:prstGeom prst="downArrow">
            <a:avLst/>
          </a:prstGeom>
          <a:solidFill>
            <a:srgbClr val="E6B9B8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/>
          <p:cNvSpPr/>
          <p:nvPr/>
        </p:nvSpPr>
        <p:spPr>
          <a:xfrm rot="18951419">
            <a:off x="5959681" y="3319347"/>
            <a:ext cx="408298" cy="955946"/>
          </a:xfrm>
          <a:prstGeom prst="downArrow">
            <a:avLst/>
          </a:prstGeom>
          <a:solidFill>
            <a:srgbClr val="E6B9B8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55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</Words>
  <Application>Microsoft Macintosh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ubone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雪松 梅</dc:creator>
  <cp:lastModifiedBy>雪松 梅</cp:lastModifiedBy>
  <cp:revision>4</cp:revision>
  <dcterms:created xsi:type="dcterms:W3CDTF">2014-10-16T11:03:17Z</dcterms:created>
  <dcterms:modified xsi:type="dcterms:W3CDTF">2014-10-16T11:51:05Z</dcterms:modified>
</cp:coreProperties>
</file>