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Smart egg rack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400" dirty="0"/>
              <a:t>giving you insights on family’s egg consumption</a:t>
            </a:r>
            <a:endParaRPr lang="zh-CN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By Warren, Yingguang, </a:t>
            </a:r>
            <a:r>
              <a:rPr lang="en-US" altLang="zh-CN" dirty="0" err="1"/>
              <a:t>tao</a:t>
            </a:r>
            <a:r>
              <a:rPr lang="en-US" altLang="zh-CN" dirty="0"/>
              <a:t>, </a:t>
            </a:r>
            <a:r>
              <a:rPr lang="en-US" altLang="zh-CN" dirty="0" err="1"/>
              <a:t>shijun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98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Pain points on eggs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Not know which one to use to maximize the overall storage time</a:t>
            </a:r>
          </a:p>
          <a:p>
            <a:r>
              <a:rPr lang="en-US" altLang="zh-CN" dirty="0"/>
              <a:t>Not know which ones may not be fresh</a:t>
            </a:r>
          </a:p>
          <a:p>
            <a:r>
              <a:rPr lang="en-US" altLang="zh-CN" dirty="0"/>
              <a:t>No automatic reminder to refill in advance</a:t>
            </a:r>
          </a:p>
          <a:p>
            <a:r>
              <a:rPr lang="en-US" altLang="zh-CN" dirty="0"/>
              <a:t>No overall insights on family’s egg consumption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847" y="3567536"/>
            <a:ext cx="4192547" cy="31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5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solutions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6332270" cy="349667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Smart egg rack – a BT </a:t>
            </a:r>
            <a:r>
              <a:rPr lang="en-US" altLang="zh-CN" dirty="0" err="1"/>
              <a:t>device+mobile</a:t>
            </a:r>
            <a:r>
              <a:rPr lang="en-US" altLang="zh-CN" dirty="0"/>
              <a:t> </a:t>
            </a:r>
            <a:r>
              <a:rPr lang="en-US" altLang="zh-CN" dirty="0" err="1"/>
              <a:t>app+Azure</a:t>
            </a:r>
            <a:r>
              <a:rPr lang="en-US" altLang="zh-CN" dirty="0"/>
              <a:t> solution</a:t>
            </a:r>
          </a:p>
          <a:p>
            <a:pPr lvl="1"/>
            <a:r>
              <a:rPr lang="en-US" altLang="zh-CN" dirty="0"/>
              <a:t>Pressure sensors to detect load/unload</a:t>
            </a:r>
          </a:p>
          <a:p>
            <a:pPr lvl="1"/>
            <a:r>
              <a:rPr lang="en-US" altLang="zh-CN" dirty="0"/>
              <a:t>Push to let the led circle show best next(FIFO policy) and not </a:t>
            </a:r>
            <a:r>
              <a:rPr lang="en-US" altLang="zh-CN" dirty="0" err="1"/>
              <a:t>freshs</a:t>
            </a:r>
            <a:endParaRPr lang="en-US" altLang="zh-CN" dirty="0"/>
          </a:p>
          <a:p>
            <a:pPr lvl="1"/>
            <a:r>
              <a:rPr lang="en-US" altLang="zh-CN" dirty="0"/>
              <a:t>Temp and humid sensors to calculate the storage time more intelligent</a:t>
            </a:r>
          </a:p>
          <a:p>
            <a:pPr lvl="1"/>
            <a:r>
              <a:rPr lang="en-US" altLang="zh-CN" dirty="0"/>
              <a:t>Record egg usage/waste and send to app</a:t>
            </a:r>
          </a:p>
          <a:p>
            <a:pPr lvl="1"/>
            <a:r>
              <a:rPr lang="en-US" altLang="zh-CN" dirty="0"/>
              <a:t>Mobile app sends data to azure </a:t>
            </a:r>
            <a:r>
              <a:rPr lang="en-US" altLang="zh-CN" dirty="0" err="1"/>
              <a:t>sql</a:t>
            </a:r>
            <a:r>
              <a:rPr lang="en-US" altLang="zh-CN" dirty="0"/>
              <a:t>, generate notifications and show Power BI reports</a:t>
            </a:r>
          </a:p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775" y="1862083"/>
            <a:ext cx="1631929" cy="406305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620795" y="2189293"/>
            <a:ext cx="2441652" cy="3403600"/>
            <a:chOff x="8620795" y="2189293"/>
            <a:chExt cx="2441652" cy="3403600"/>
          </a:xfrm>
        </p:grpSpPr>
        <p:sp>
          <p:nvSpPr>
            <p:cNvPr id="7" name="Oval 6"/>
            <p:cNvSpPr/>
            <p:nvPr/>
          </p:nvSpPr>
          <p:spPr>
            <a:xfrm>
              <a:off x="10948894" y="2189293"/>
              <a:ext cx="113553" cy="101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948894" y="2849693"/>
              <a:ext cx="113553" cy="101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948894" y="3510093"/>
              <a:ext cx="113553" cy="101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948894" y="4170493"/>
              <a:ext cx="113553" cy="101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948894" y="4830893"/>
              <a:ext cx="113553" cy="101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948894" y="5491293"/>
              <a:ext cx="113553" cy="101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97281" y="2189293"/>
              <a:ext cx="113553" cy="101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297281" y="2849693"/>
              <a:ext cx="113553" cy="101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297281" y="3510093"/>
              <a:ext cx="113553" cy="101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297281" y="4170493"/>
              <a:ext cx="113553" cy="101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297281" y="4830893"/>
              <a:ext cx="113553" cy="101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97281" y="5491293"/>
              <a:ext cx="113553" cy="101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20795" y="3510093"/>
              <a:ext cx="938304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Pressure sensors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9" idx="3"/>
              <a:endCxn id="13" idx="0"/>
            </p:cNvCxnSpPr>
            <p:nvPr/>
          </p:nvCxnSpPr>
          <p:spPr>
            <a:xfrm flipV="1">
              <a:off x="9559099" y="2189293"/>
              <a:ext cx="794959" cy="164396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3"/>
              <a:endCxn id="18" idx="4"/>
            </p:cNvCxnSpPr>
            <p:nvPr/>
          </p:nvCxnSpPr>
          <p:spPr>
            <a:xfrm>
              <a:off x="9559099" y="3833259"/>
              <a:ext cx="794959" cy="1759634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0072455" y="2645208"/>
            <a:ext cx="1222027" cy="3149389"/>
            <a:chOff x="10072455" y="2645208"/>
            <a:chExt cx="1222027" cy="3149389"/>
          </a:xfrm>
        </p:grpSpPr>
        <p:sp>
          <p:nvSpPr>
            <p:cNvPr id="27" name="Oval 26"/>
            <p:cNvSpPr/>
            <p:nvPr/>
          </p:nvSpPr>
          <p:spPr>
            <a:xfrm>
              <a:off x="10072455" y="2645208"/>
              <a:ext cx="563204" cy="505009"/>
            </a:xfrm>
            <a:prstGeom prst="ellipse">
              <a:avLst/>
            </a:prstGeom>
            <a:noFill/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731278" y="4629188"/>
              <a:ext cx="563204" cy="505009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072455" y="5289588"/>
              <a:ext cx="563204" cy="505009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31278" y="5289588"/>
              <a:ext cx="563204" cy="505009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Phon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74" y="2672261"/>
            <a:ext cx="2512106" cy="2461936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7905719" y="16934"/>
            <a:ext cx="4286281" cy="1871567"/>
            <a:chOff x="7905719" y="16934"/>
            <a:chExt cx="4286281" cy="1871567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5719" y="16934"/>
              <a:ext cx="4286281" cy="123349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0169508" y="1242170"/>
              <a:ext cx="1038462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T: 5°C </a:t>
              </a:r>
            </a:p>
            <a:p>
              <a:r>
                <a:rPr lang="en-US" altLang="zh-CN" dirty="0"/>
                <a:t>H: 50%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0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Family egg insights on power bi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11" y="1614340"/>
            <a:ext cx="9123496" cy="52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"/>
          <p:cNvSpPr>
            <a:spLocks noChangeAspect="1"/>
          </p:cNvSpPr>
          <p:nvPr/>
        </p:nvSpPr>
        <p:spPr bwMode="black">
          <a:xfrm>
            <a:off x="5398145" y="2465508"/>
            <a:ext cx="5571666" cy="3301865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200"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  <a:tileRect/>
            </a:gra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06783" rtlCol="0" anchor="ctr"/>
          <a:lstStyle/>
          <a:p>
            <a:pPr algn="ctr" defTabSz="914377">
              <a:lnSpc>
                <a:spcPct val="80000"/>
              </a:lnSpc>
            </a:pPr>
            <a:endParaRPr lang="en-US" sz="4313" spc="-147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46584" y="3266471"/>
            <a:ext cx="590941" cy="1008131"/>
            <a:chOff x="10831802" y="3295162"/>
            <a:chExt cx="378180" cy="676987"/>
          </a:xfrm>
        </p:grpSpPr>
        <p:sp>
          <p:nvSpPr>
            <p:cNvPr id="6" name="Freeform 70"/>
            <p:cNvSpPr>
              <a:spLocks/>
            </p:cNvSpPr>
            <p:nvPr/>
          </p:nvSpPr>
          <p:spPr bwMode="auto">
            <a:xfrm>
              <a:off x="10831802" y="3295162"/>
              <a:ext cx="378180" cy="676987"/>
            </a:xfrm>
            <a:custGeom>
              <a:avLst/>
              <a:gdLst>
                <a:gd name="T0" fmla="*/ 108 w 108"/>
                <a:gd name="T1" fmla="*/ 188 h 196"/>
                <a:gd name="T2" fmla="*/ 100 w 108"/>
                <a:gd name="T3" fmla="*/ 196 h 196"/>
                <a:gd name="T4" fmla="*/ 9 w 108"/>
                <a:gd name="T5" fmla="*/ 196 h 196"/>
                <a:gd name="T6" fmla="*/ 0 w 108"/>
                <a:gd name="T7" fmla="*/ 188 h 196"/>
                <a:gd name="T8" fmla="*/ 0 w 108"/>
                <a:gd name="T9" fmla="*/ 9 h 196"/>
                <a:gd name="T10" fmla="*/ 9 w 108"/>
                <a:gd name="T11" fmla="*/ 0 h 196"/>
                <a:gd name="T12" fmla="*/ 100 w 108"/>
                <a:gd name="T13" fmla="*/ 0 h 196"/>
                <a:gd name="T14" fmla="*/ 108 w 108"/>
                <a:gd name="T15" fmla="*/ 9 h 196"/>
                <a:gd name="T16" fmla="*/ 108 w 108"/>
                <a:gd name="T17" fmla="*/ 18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96">
                  <a:moveTo>
                    <a:pt x="108" y="188"/>
                  </a:moveTo>
                  <a:cubicBezTo>
                    <a:pt x="108" y="193"/>
                    <a:pt x="104" y="196"/>
                    <a:pt x="100" y="196"/>
                  </a:cubicBezTo>
                  <a:cubicBezTo>
                    <a:pt x="9" y="196"/>
                    <a:pt x="9" y="196"/>
                    <a:pt x="9" y="196"/>
                  </a:cubicBezTo>
                  <a:cubicBezTo>
                    <a:pt x="4" y="196"/>
                    <a:pt x="0" y="193"/>
                    <a:pt x="0" y="18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4" y="0"/>
                    <a:pt x="108" y="4"/>
                    <a:pt x="108" y="9"/>
                  </a:cubicBezTo>
                  <a:lnTo>
                    <a:pt x="108" y="188"/>
                  </a:lnTo>
                  <a:close/>
                </a:path>
              </a:pathLst>
            </a:cu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72" dirty="0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7" name="Rectangle 71"/>
            <p:cNvSpPr>
              <a:spLocks noChangeArrowheads="1"/>
            </p:cNvSpPr>
            <p:nvPr/>
          </p:nvSpPr>
          <p:spPr bwMode="auto">
            <a:xfrm>
              <a:off x="10853590" y="3391652"/>
              <a:ext cx="336160" cy="4840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3" tIns="44821" rIns="89643" bIns="44821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72" dirty="0">
                <a:solidFill>
                  <a:srgbClr val="404040"/>
                </a:solidFill>
                <a:latin typeface="Segoe UI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124" t="4367" r="3458" b="2343"/>
          <a:stretch/>
        </p:blipFill>
        <p:spPr>
          <a:xfrm>
            <a:off x="7139676" y="4738829"/>
            <a:ext cx="671620" cy="7980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805" y="2788056"/>
            <a:ext cx="888273" cy="10195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687" y="3776018"/>
            <a:ext cx="845666" cy="8049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96" y="2971409"/>
            <a:ext cx="482561" cy="6528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502" y="2689066"/>
            <a:ext cx="868745" cy="2162939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  <a:endCxn id="7" idx="1"/>
          </p:cNvCxnSpPr>
          <p:nvPr/>
        </p:nvCxnSpPr>
        <p:spPr>
          <a:xfrm>
            <a:off x="2788247" y="3770536"/>
            <a:ext cx="1492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2" idx="1"/>
          </p:cNvCxnSpPr>
          <p:nvPr/>
        </p:nvCxnSpPr>
        <p:spPr>
          <a:xfrm flipV="1">
            <a:off x="4805911" y="3297848"/>
            <a:ext cx="2673894" cy="472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 flipH="1">
            <a:off x="7475486" y="3807639"/>
            <a:ext cx="448456" cy="931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1"/>
            <a:endCxn id="7" idx="3"/>
          </p:cNvCxnSpPr>
          <p:nvPr/>
        </p:nvCxnSpPr>
        <p:spPr>
          <a:xfrm flipH="1" flipV="1">
            <a:off x="4805911" y="3770536"/>
            <a:ext cx="2333765" cy="1367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>
            <a:off x="8368078" y="3297848"/>
            <a:ext cx="1033609" cy="88062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819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251</TotalTime>
  <Words>128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Segoe UI</vt:lpstr>
      <vt:lpstr>Segoe UI Light</vt:lpstr>
      <vt:lpstr>Tw Cen MT</vt:lpstr>
      <vt:lpstr>Droplet</vt:lpstr>
      <vt:lpstr>Smart egg rack  giving you insights on family’s egg consumption</vt:lpstr>
      <vt:lpstr>Pain points on eggs </vt:lpstr>
      <vt:lpstr>Our solutions</vt:lpstr>
      <vt:lpstr>Family egg insights on power bi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Zhou</dc:creator>
  <cp:lastModifiedBy>Warren Zhou</cp:lastModifiedBy>
  <cp:revision>14</cp:revision>
  <dcterms:created xsi:type="dcterms:W3CDTF">2016-04-11T14:23:54Z</dcterms:created>
  <dcterms:modified xsi:type="dcterms:W3CDTF">2016-04-12T06:03:09Z</dcterms:modified>
</cp:coreProperties>
</file>