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0"/>
    <p:restoredTop sz="94658"/>
  </p:normalViewPr>
  <p:slideViewPr>
    <p:cSldViewPr snapToGrid="0">
      <p:cViewPr varScale="1">
        <p:scale>
          <a:sx n="120" d="100"/>
          <a:sy n="120" d="100"/>
        </p:scale>
        <p:origin x="3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C201-90F7-7F57-927E-EF5BA5A3B29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2041E3B-80CB-1566-59AF-8099034127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CF5C9BC-A582-C0A5-4362-53463163E9BB}"/>
              </a:ext>
            </a:extLst>
          </p:cNvPr>
          <p:cNvSpPr>
            <a:spLocks noGrp="1"/>
          </p:cNvSpPr>
          <p:nvPr>
            <p:ph type="dt" sz="half" idx="10"/>
          </p:nvPr>
        </p:nvSpPr>
        <p:spPr/>
        <p:txBody>
          <a:bodyPr/>
          <a:lstStyle/>
          <a:p>
            <a:fld id="{8FA1190A-954B-344E-972E-250EDAABEABC}" type="datetimeFigureOut">
              <a:rPr lang="en-US" smtClean="0"/>
              <a:t>1/30/25</a:t>
            </a:fld>
            <a:endParaRPr lang="en-US"/>
          </a:p>
        </p:txBody>
      </p:sp>
      <p:sp>
        <p:nvSpPr>
          <p:cNvPr id="5" name="Footer Placeholder 4">
            <a:extLst>
              <a:ext uri="{FF2B5EF4-FFF2-40B4-BE49-F238E27FC236}">
                <a16:creationId xmlns:a16="http://schemas.microsoft.com/office/drawing/2014/main" id="{B78FD436-0940-4CBF-BF35-AEC99FAC3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F5316-4505-6797-0AEC-A2AA160DEE0E}"/>
              </a:ext>
            </a:extLst>
          </p:cNvPr>
          <p:cNvSpPr>
            <a:spLocks noGrp="1"/>
          </p:cNvSpPr>
          <p:nvPr>
            <p:ph type="sldNum" sz="quarter" idx="12"/>
          </p:nvPr>
        </p:nvSpPr>
        <p:spPr/>
        <p:txBody>
          <a:bodyPr/>
          <a:lstStyle/>
          <a:p>
            <a:fld id="{EE5E7147-348E-4743-8C2B-12F0C9680ADB}" type="slidenum">
              <a:rPr lang="en-US" smtClean="0"/>
              <a:t>‹#›</a:t>
            </a:fld>
            <a:endParaRPr lang="en-US"/>
          </a:p>
        </p:txBody>
      </p:sp>
    </p:spTree>
    <p:extLst>
      <p:ext uri="{BB962C8B-B14F-4D97-AF65-F5344CB8AC3E}">
        <p14:creationId xmlns:p14="http://schemas.microsoft.com/office/powerpoint/2010/main" val="20355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1943-4C28-5EFF-89D5-6B4A6B8629A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D3F2897-F7AC-1461-4381-12213944CE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9B240C-CD1E-FC0A-915E-FBC1FA4D2C89}"/>
              </a:ext>
            </a:extLst>
          </p:cNvPr>
          <p:cNvSpPr>
            <a:spLocks noGrp="1"/>
          </p:cNvSpPr>
          <p:nvPr>
            <p:ph type="dt" sz="half" idx="10"/>
          </p:nvPr>
        </p:nvSpPr>
        <p:spPr/>
        <p:txBody>
          <a:bodyPr/>
          <a:lstStyle/>
          <a:p>
            <a:fld id="{8FA1190A-954B-344E-972E-250EDAABEABC}" type="datetimeFigureOut">
              <a:rPr lang="en-US" smtClean="0"/>
              <a:t>1/30/25</a:t>
            </a:fld>
            <a:endParaRPr lang="en-US"/>
          </a:p>
        </p:txBody>
      </p:sp>
      <p:sp>
        <p:nvSpPr>
          <p:cNvPr id="5" name="Footer Placeholder 4">
            <a:extLst>
              <a:ext uri="{FF2B5EF4-FFF2-40B4-BE49-F238E27FC236}">
                <a16:creationId xmlns:a16="http://schemas.microsoft.com/office/drawing/2014/main" id="{82A3DCDE-7F2D-B97B-4F9F-B7167C5DD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F0190-39A8-58ED-1DE0-CF26B228AAB6}"/>
              </a:ext>
            </a:extLst>
          </p:cNvPr>
          <p:cNvSpPr>
            <a:spLocks noGrp="1"/>
          </p:cNvSpPr>
          <p:nvPr>
            <p:ph type="sldNum" sz="quarter" idx="12"/>
          </p:nvPr>
        </p:nvSpPr>
        <p:spPr/>
        <p:txBody>
          <a:bodyPr/>
          <a:lstStyle/>
          <a:p>
            <a:fld id="{EE5E7147-348E-4743-8C2B-12F0C9680ADB}" type="slidenum">
              <a:rPr lang="en-US" smtClean="0"/>
              <a:t>‹#›</a:t>
            </a:fld>
            <a:endParaRPr lang="en-US"/>
          </a:p>
        </p:txBody>
      </p:sp>
    </p:spTree>
    <p:extLst>
      <p:ext uri="{BB962C8B-B14F-4D97-AF65-F5344CB8AC3E}">
        <p14:creationId xmlns:p14="http://schemas.microsoft.com/office/powerpoint/2010/main" val="49566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FD4143-E581-3CA5-1029-AFCF3617E6A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E418D33-0C71-642F-60F9-FE779635D51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E33A98-7C9E-8104-AD46-7D7842948C19}"/>
              </a:ext>
            </a:extLst>
          </p:cNvPr>
          <p:cNvSpPr>
            <a:spLocks noGrp="1"/>
          </p:cNvSpPr>
          <p:nvPr>
            <p:ph type="dt" sz="half" idx="10"/>
          </p:nvPr>
        </p:nvSpPr>
        <p:spPr/>
        <p:txBody>
          <a:bodyPr/>
          <a:lstStyle/>
          <a:p>
            <a:fld id="{8FA1190A-954B-344E-972E-250EDAABEABC}" type="datetimeFigureOut">
              <a:rPr lang="en-US" smtClean="0"/>
              <a:t>1/30/25</a:t>
            </a:fld>
            <a:endParaRPr lang="en-US"/>
          </a:p>
        </p:txBody>
      </p:sp>
      <p:sp>
        <p:nvSpPr>
          <p:cNvPr id="5" name="Footer Placeholder 4">
            <a:extLst>
              <a:ext uri="{FF2B5EF4-FFF2-40B4-BE49-F238E27FC236}">
                <a16:creationId xmlns:a16="http://schemas.microsoft.com/office/drawing/2014/main" id="{A03C14D4-463F-4AD2-081F-7C975DDA2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CA7B5-DFEF-2764-F42E-44B30BE0BF2D}"/>
              </a:ext>
            </a:extLst>
          </p:cNvPr>
          <p:cNvSpPr>
            <a:spLocks noGrp="1"/>
          </p:cNvSpPr>
          <p:nvPr>
            <p:ph type="sldNum" sz="quarter" idx="12"/>
          </p:nvPr>
        </p:nvSpPr>
        <p:spPr/>
        <p:txBody>
          <a:bodyPr/>
          <a:lstStyle/>
          <a:p>
            <a:fld id="{EE5E7147-348E-4743-8C2B-12F0C9680ADB}" type="slidenum">
              <a:rPr lang="en-US" smtClean="0"/>
              <a:t>‹#›</a:t>
            </a:fld>
            <a:endParaRPr lang="en-US"/>
          </a:p>
        </p:txBody>
      </p:sp>
    </p:spTree>
    <p:extLst>
      <p:ext uri="{BB962C8B-B14F-4D97-AF65-F5344CB8AC3E}">
        <p14:creationId xmlns:p14="http://schemas.microsoft.com/office/powerpoint/2010/main" val="232827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B6F8-FB7C-72FE-E8D9-50375B7F04A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4433432-1E0D-7A45-DD51-E5B46E694DB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FF8219-2EFA-1FF6-DAC6-0935F06C78D5}"/>
              </a:ext>
            </a:extLst>
          </p:cNvPr>
          <p:cNvSpPr>
            <a:spLocks noGrp="1"/>
          </p:cNvSpPr>
          <p:nvPr>
            <p:ph type="dt" sz="half" idx="10"/>
          </p:nvPr>
        </p:nvSpPr>
        <p:spPr/>
        <p:txBody>
          <a:bodyPr/>
          <a:lstStyle/>
          <a:p>
            <a:fld id="{8FA1190A-954B-344E-972E-250EDAABEABC}" type="datetimeFigureOut">
              <a:rPr lang="en-US" smtClean="0"/>
              <a:t>1/30/25</a:t>
            </a:fld>
            <a:endParaRPr lang="en-US"/>
          </a:p>
        </p:txBody>
      </p:sp>
      <p:sp>
        <p:nvSpPr>
          <p:cNvPr id="5" name="Footer Placeholder 4">
            <a:extLst>
              <a:ext uri="{FF2B5EF4-FFF2-40B4-BE49-F238E27FC236}">
                <a16:creationId xmlns:a16="http://schemas.microsoft.com/office/drawing/2014/main" id="{263E69DF-FAB3-6FBE-19B5-FFCC7655B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67BFE-5C80-A6A7-C13E-61E629F8576F}"/>
              </a:ext>
            </a:extLst>
          </p:cNvPr>
          <p:cNvSpPr>
            <a:spLocks noGrp="1"/>
          </p:cNvSpPr>
          <p:nvPr>
            <p:ph type="sldNum" sz="quarter" idx="12"/>
          </p:nvPr>
        </p:nvSpPr>
        <p:spPr/>
        <p:txBody>
          <a:bodyPr/>
          <a:lstStyle/>
          <a:p>
            <a:fld id="{EE5E7147-348E-4743-8C2B-12F0C9680ADB}" type="slidenum">
              <a:rPr lang="en-US" smtClean="0"/>
              <a:t>‹#›</a:t>
            </a:fld>
            <a:endParaRPr lang="en-US"/>
          </a:p>
        </p:txBody>
      </p:sp>
    </p:spTree>
    <p:extLst>
      <p:ext uri="{BB962C8B-B14F-4D97-AF65-F5344CB8AC3E}">
        <p14:creationId xmlns:p14="http://schemas.microsoft.com/office/powerpoint/2010/main" val="4012838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F504-E6A3-0EE3-301C-37E1558DFB4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D696CBA-58E9-B985-9938-CFE92398EF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97E06B4-C09F-464D-0966-54D44E7047AE}"/>
              </a:ext>
            </a:extLst>
          </p:cNvPr>
          <p:cNvSpPr>
            <a:spLocks noGrp="1"/>
          </p:cNvSpPr>
          <p:nvPr>
            <p:ph type="dt" sz="half" idx="10"/>
          </p:nvPr>
        </p:nvSpPr>
        <p:spPr/>
        <p:txBody>
          <a:bodyPr/>
          <a:lstStyle/>
          <a:p>
            <a:fld id="{8FA1190A-954B-344E-972E-250EDAABEABC}" type="datetimeFigureOut">
              <a:rPr lang="en-US" smtClean="0"/>
              <a:t>1/30/25</a:t>
            </a:fld>
            <a:endParaRPr lang="en-US"/>
          </a:p>
        </p:txBody>
      </p:sp>
      <p:sp>
        <p:nvSpPr>
          <p:cNvPr id="5" name="Footer Placeholder 4">
            <a:extLst>
              <a:ext uri="{FF2B5EF4-FFF2-40B4-BE49-F238E27FC236}">
                <a16:creationId xmlns:a16="http://schemas.microsoft.com/office/drawing/2014/main" id="{46F01846-3271-B91B-DE13-63A0D0AFF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B0868-819A-5C30-ECCF-A7558302D70E}"/>
              </a:ext>
            </a:extLst>
          </p:cNvPr>
          <p:cNvSpPr>
            <a:spLocks noGrp="1"/>
          </p:cNvSpPr>
          <p:nvPr>
            <p:ph type="sldNum" sz="quarter" idx="12"/>
          </p:nvPr>
        </p:nvSpPr>
        <p:spPr/>
        <p:txBody>
          <a:bodyPr/>
          <a:lstStyle/>
          <a:p>
            <a:fld id="{EE5E7147-348E-4743-8C2B-12F0C9680ADB}" type="slidenum">
              <a:rPr lang="en-US" smtClean="0"/>
              <a:t>‹#›</a:t>
            </a:fld>
            <a:endParaRPr lang="en-US"/>
          </a:p>
        </p:txBody>
      </p:sp>
    </p:spTree>
    <p:extLst>
      <p:ext uri="{BB962C8B-B14F-4D97-AF65-F5344CB8AC3E}">
        <p14:creationId xmlns:p14="http://schemas.microsoft.com/office/powerpoint/2010/main" val="3896617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E649-BAA3-AF60-9B0A-A27C0426AD8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33948C7-C78E-1F71-0C78-0677DD5977E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70BC2EB-C08A-C571-B1B1-890BBE32951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2D1B0F6-AA6E-9A1B-541F-88AA602A99AF}"/>
              </a:ext>
            </a:extLst>
          </p:cNvPr>
          <p:cNvSpPr>
            <a:spLocks noGrp="1"/>
          </p:cNvSpPr>
          <p:nvPr>
            <p:ph type="dt" sz="half" idx="10"/>
          </p:nvPr>
        </p:nvSpPr>
        <p:spPr/>
        <p:txBody>
          <a:bodyPr/>
          <a:lstStyle/>
          <a:p>
            <a:fld id="{8FA1190A-954B-344E-972E-250EDAABEABC}" type="datetimeFigureOut">
              <a:rPr lang="en-US" smtClean="0"/>
              <a:t>1/30/25</a:t>
            </a:fld>
            <a:endParaRPr lang="en-US"/>
          </a:p>
        </p:txBody>
      </p:sp>
      <p:sp>
        <p:nvSpPr>
          <p:cNvPr id="6" name="Footer Placeholder 5">
            <a:extLst>
              <a:ext uri="{FF2B5EF4-FFF2-40B4-BE49-F238E27FC236}">
                <a16:creationId xmlns:a16="http://schemas.microsoft.com/office/drawing/2014/main" id="{CAA2604C-4181-FDF4-3481-B96FBDD30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98785B-9E53-5986-0C27-D1E8435DBDFE}"/>
              </a:ext>
            </a:extLst>
          </p:cNvPr>
          <p:cNvSpPr>
            <a:spLocks noGrp="1"/>
          </p:cNvSpPr>
          <p:nvPr>
            <p:ph type="sldNum" sz="quarter" idx="12"/>
          </p:nvPr>
        </p:nvSpPr>
        <p:spPr/>
        <p:txBody>
          <a:bodyPr/>
          <a:lstStyle/>
          <a:p>
            <a:fld id="{EE5E7147-348E-4743-8C2B-12F0C9680ADB}" type="slidenum">
              <a:rPr lang="en-US" smtClean="0"/>
              <a:t>‹#›</a:t>
            </a:fld>
            <a:endParaRPr lang="en-US"/>
          </a:p>
        </p:txBody>
      </p:sp>
    </p:spTree>
    <p:extLst>
      <p:ext uri="{BB962C8B-B14F-4D97-AF65-F5344CB8AC3E}">
        <p14:creationId xmlns:p14="http://schemas.microsoft.com/office/powerpoint/2010/main" val="234575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2681-19F9-5833-217F-2AED72D22A9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E39823-61EB-EE98-D802-A9791AA94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B7A90C2-38E4-0EDE-3CF9-9C95BE60318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99BB0DB-3224-3781-5AE3-AC62CE78C0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7CBB2A8-9CA8-98E6-CC1E-1BC4D027AD3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B765762-1C1B-CAB1-0373-E60AB6EBF473}"/>
              </a:ext>
            </a:extLst>
          </p:cNvPr>
          <p:cNvSpPr>
            <a:spLocks noGrp="1"/>
          </p:cNvSpPr>
          <p:nvPr>
            <p:ph type="dt" sz="half" idx="10"/>
          </p:nvPr>
        </p:nvSpPr>
        <p:spPr/>
        <p:txBody>
          <a:bodyPr/>
          <a:lstStyle/>
          <a:p>
            <a:fld id="{8FA1190A-954B-344E-972E-250EDAABEABC}" type="datetimeFigureOut">
              <a:rPr lang="en-US" smtClean="0"/>
              <a:t>1/30/25</a:t>
            </a:fld>
            <a:endParaRPr lang="en-US"/>
          </a:p>
        </p:txBody>
      </p:sp>
      <p:sp>
        <p:nvSpPr>
          <p:cNvPr id="8" name="Footer Placeholder 7">
            <a:extLst>
              <a:ext uri="{FF2B5EF4-FFF2-40B4-BE49-F238E27FC236}">
                <a16:creationId xmlns:a16="http://schemas.microsoft.com/office/drawing/2014/main" id="{EEB9A25B-2961-3902-54D0-E1838F6FAF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C5D45B-8C3B-8A55-EBC3-18838981984B}"/>
              </a:ext>
            </a:extLst>
          </p:cNvPr>
          <p:cNvSpPr>
            <a:spLocks noGrp="1"/>
          </p:cNvSpPr>
          <p:nvPr>
            <p:ph type="sldNum" sz="quarter" idx="12"/>
          </p:nvPr>
        </p:nvSpPr>
        <p:spPr/>
        <p:txBody>
          <a:bodyPr/>
          <a:lstStyle/>
          <a:p>
            <a:fld id="{EE5E7147-348E-4743-8C2B-12F0C9680ADB}" type="slidenum">
              <a:rPr lang="en-US" smtClean="0"/>
              <a:t>‹#›</a:t>
            </a:fld>
            <a:endParaRPr lang="en-US"/>
          </a:p>
        </p:txBody>
      </p:sp>
    </p:spTree>
    <p:extLst>
      <p:ext uri="{BB962C8B-B14F-4D97-AF65-F5344CB8AC3E}">
        <p14:creationId xmlns:p14="http://schemas.microsoft.com/office/powerpoint/2010/main" val="351055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ED49-2FFD-719C-0294-0E0E459698C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936F79E-031F-2074-BEA5-B9032268B64B}"/>
              </a:ext>
            </a:extLst>
          </p:cNvPr>
          <p:cNvSpPr>
            <a:spLocks noGrp="1"/>
          </p:cNvSpPr>
          <p:nvPr>
            <p:ph type="dt" sz="half" idx="10"/>
          </p:nvPr>
        </p:nvSpPr>
        <p:spPr/>
        <p:txBody>
          <a:bodyPr/>
          <a:lstStyle/>
          <a:p>
            <a:fld id="{8FA1190A-954B-344E-972E-250EDAABEABC}" type="datetimeFigureOut">
              <a:rPr lang="en-US" smtClean="0"/>
              <a:t>1/30/25</a:t>
            </a:fld>
            <a:endParaRPr lang="en-US"/>
          </a:p>
        </p:txBody>
      </p:sp>
      <p:sp>
        <p:nvSpPr>
          <p:cNvPr id="4" name="Footer Placeholder 3">
            <a:extLst>
              <a:ext uri="{FF2B5EF4-FFF2-40B4-BE49-F238E27FC236}">
                <a16:creationId xmlns:a16="http://schemas.microsoft.com/office/drawing/2014/main" id="{BCE44952-D491-96E3-E2DA-A7DBD3C458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506643-AE71-53F4-8DCE-313E3A99EE82}"/>
              </a:ext>
            </a:extLst>
          </p:cNvPr>
          <p:cNvSpPr>
            <a:spLocks noGrp="1"/>
          </p:cNvSpPr>
          <p:nvPr>
            <p:ph type="sldNum" sz="quarter" idx="12"/>
          </p:nvPr>
        </p:nvSpPr>
        <p:spPr/>
        <p:txBody>
          <a:bodyPr/>
          <a:lstStyle/>
          <a:p>
            <a:fld id="{EE5E7147-348E-4743-8C2B-12F0C9680ADB}" type="slidenum">
              <a:rPr lang="en-US" smtClean="0"/>
              <a:t>‹#›</a:t>
            </a:fld>
            <a:endParaRPr lang="en-US"/>
          </a:p>
        </p:txBody>
      </p:sp>
    </p:spTree>
    <p:extLst>
      <p:ext uri="{BB962C8B-B14F-4D97-AF65-F5344CB8AC3E}">
        <p14:creationId xmlns:p14="http://schemas.microsoft.com/office/powerpoint/2010/main" val="41490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3AE032-6CCF-7AFD-5C4D-EE65D6D93BD6}"/>
              </a:ext>
            </a:extLst>
          </p:cNvPr>
          <p:cNvSpPr>
            <a:spLocks noGrp="1"/>
          </p:cNvSpPr>
          <p:nvPr>
            <p:ph type="dt" sz="half" idx="10"/>
          </p:nvPr>
        </p:nvSpPr>
        <p:spPr/>
        <p:txBody>
          <a:bodyPr/>
          <a:lstStyle/>
          <a:p>
            <a:fld id="{8FA1190A-954B-344E-972E-250EDAABEABC}" type="datetimeFigureOut">
              <a:rPr lang="en-US" smtClean="0"/>
              <a:t>1/30/25</a:t>
            </a:fld>
            <a:endParaRPr lang="en-US"/>
          </a:p>
        </p:txBody>
      </p:sp>
      <p:sp>
        <p:nvSpPr>
          <p:cNvPr id="3" name="Footer Placeholder 2">
            <a:extLst>
              <a:ext uri="{FF2B5EF4-FFF2-40B4-BE49-F238E27FC236}">
                <a16:creationId xmlns:a16="http://schemas.microsoft.com/office/drawing/2014/main" id="{96D909D0-ED05-44DB-9CE2-96BE24A168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44CE9C-1BC3-855F-1517-92946F9F6629}"/>
              </a:ext>
            </a:extLst>
          </p:cNvPr>
          <p:cNvSpPr>
            <a:spLocks noGrp="1"/>
          </p:cNvSpPr>
          <p:nvPr>
            <p:ph type="sldNum" sz="quarter" idx="12"/>
          </p:nvPr>
        </p:nvSpPr>
        <p:spPr/>
        <p:txBody>
          <a:bodyPr/>
          <a:lstStyle/>
          <a:p>
            <a:fld id="{EE5E7147-348E-4743-8C2B-12F0C9680ADB}" type="slidenum">
              <a:rPr lang="en-US" smtClean="0"/>
              <a:t>‹#›</a:t>
            </a:fld>
            <a:endParaRPr lang="en-US"/>
          </a:p>
        </p:txBody>
      </p:sp>
    </p:spTree>
    <p:extLst>
      <p:ext uri="{BB962C8B-B14F-4D97-AF65-F5344CB8AC3E}">
        <p14:creationId xmlns:p14="http://schemas.microsoft.com/office/powerpoint/2010/main" val="1460728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DBA-8913-A214-AB94-1D84B07286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11A4B40-6277-0D99-5AF0-ECFC333FD8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AF62E2C-C456-3DBE-C715-B4A0E04F8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F80B35-BC30-5B7B-6F60-B3238F760E72}"/>
              </a:ext>
            </a:extLst>
          </p:cNvPr>
          <p:cNvSpPr>
            <a:spLocks noGrp="1"/>
          </p:cNvSpPr>
          <p:nvPr>
            <p:ph type="dt" sz="half" idx="10"/>
          </p:nvPr>
        </p:nvSpPr>
        <p:spPr/>
        <p:txBody>
          <a:bodyPr/>
          <a:lstStyle/>
          <a:p>
            <a:fld id="{8FA1190A-954B-344E-972E-250EDAABEABC}" type="datetimeFigureOut">
              <a:rPr lang="en-US" smtClean="0"/>
              <a:t>1/30/25</a:t>
            </a:fld>
            <a:endParaRPr lang="en-US"/>
          </a:p>
        </p:txBody>
      </p:sp>
      <p:sp>
        <p:nvSpPr>
          <p:cNvPr id="6" name="Footer Placeholder 5">
            <a:extLst>
              <a:ext uri="{FF2B5EF4-FFF2-40B4-BE49-F238E27FC236}">
                <a16:creationId xmlns:a16="http://schemas.microsoft.com/office/drawing/2014/main" id="{331C32F6-C53B-D654-AC0F-CDBF1CB0A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D5C7E1-1DC6-1147-05A7-EED602A0B6BE}"/>
              </a:ext>
            </a:extLst>
          </p:cNvPr>
          <p:cNvSpPr>
            <a:spLocks noGrp="1"/>
          </p:cNvSpPr>
          <p:nvPr>
            <p:ph type="sldNum" sz="quarter" idx="12"/>
          </p:nvPr>
        </p:nvSpPr>
        <p:spPr/>
        <p:txBody>
          <a:bodyPr/>
          <a:lstStyle/>
          <a:p>
            <a:fld id="{EE5E7147-348E-4743-8C2B-12F0C9680ADB}" type="slidenum">
              <a:rPr lang="en-US" smtClean="0"/>
              <a:t>‹#›</a:t>
            </a:fld>
            <a:endParaRPr lang="en-US"/>
          </a:p>
        </p:txBody>
      </p:sp>
    </p:spTree>
    <p:extLst>
      <p:ext uri="{BB962C8B-B14F-4D97-AF65-F5344CB8AC3E}">
        <p14:creationId xmlns:p14="http://schemas.microsoft.com/office/powerpoint/2010/main" val="284398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A662-7E0F-A21C-094D-14D825862B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8B709E2-845E-12BE-4F99-60C87BF87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6BF877-C775-C67A-1664-7E110A935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F6E5D4-D162-4DAA-745B-941DDB2818FB}"/>
              </a:ext>
            </a:extLst>
          </p:cNvPr>
          <p:cNvSpPr>
            <a:spLocks noGrp="1"/>
          </p:cNvSpPr>
          <p:nvPr>
            <p:ph type="dt" sz="half" idx="10"/>
          </p:nvPr>
        </p:nvSpPr>
        <p:spPr/>
        <p:txBody>
          <a:bodyPr/>
          <a:lstStyle/>
          <a:p>
            <a:fld id="{8FA1190A-954B-344E-972E-250EDAABEABC}" type="datetimeFigureOut">
              <a:rPr lang="en-US" smtClean="0"/>
              <a:t>1/30/25</a:t>
            </a:fld>
            <a:endParaRPr lang="en-US"/>
          </a:p>
        </p:txBody>
      </p:sp>
      <p:sp>
        <p:nvSpPr>
          <p:cNvPr id="6" name="Footer Placeholder 5">
            <a:extLst>
              <a:ext uri="{FF2B5EF4-FFF2-40B4-BE49-F238E27FC236}">
                <a16:creationId xmlns:a16="http://schemas.microsoft.com/office/drawing/2014/main" id="{F42A67C7-3645-172E-766C-B4A3425D5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FBC2A-6F22-4C80-E85C-86AC3B766625}"/>
              </a:ext>
            </a:extLst>
          </p:cNvPr>
          <p:cNvSpPr>
            <a:spLocks noGrp="1"/>
          </p:cNvSpPr>
          <p:nvPr>
            <p:ph type="sldNum" sz="quarter" idx="12"/>
          </p:nvPr>
        </p:nvSpPr>
        <p:spPr/>
        <p:txBody>
          <a:bodyPr/>
          <a:lstStyle/>
          <a:p>
            <a:fld id="{EE5E7147-348E-4743-8C2B-12F0C9680ADB}" type="slidenum">
              <a:rPr lang="en-US" smtClean="0"/>
              <a:t>‹#›</a:t>
            </a:fld>
            <a:endParaRPr lang="en-US"/>
          </a:p>
        </p:txBody>
      </p:sp>
    </p:spTree>
    <p:extLst>
      <p:ext uri="{BB962C8B-B14F-4D97-AF65-F5344CB8AC3E}">
        <p14:creationId xmlns:p14="http://schemas.microsoft.com/office/powerpoint/2010/main" val="393582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B16A2-A34C-BAA3-1493-E74423E87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CAFF661-DDF4-A40E-2EA7-0952A2B064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48E6DE-A615-A888-28F8-7F35E122B8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A1190A-954B-344E-972E-250EDAABEABC}" type="datetimeFigureOut">
              <a:rPr lang="en-US" smtClean="0"/>
              <a:t>1/30/25</a:t>
            </a:fld>
            <a:endParaRPr lang="en-US"/>
          </a:p>
        </p:txBody>
      </p:sp>
      <p:sp>
        <p:nvSpPr>
          <p:cNvPr id="5" name="Footer Placeholder 4">
            <a:extLst>
              <a:ext uri="{FF2B5EF4-FFF2-40B4-BE49-F238E27FC236}">
                <a16:creationId xmlns:a16="http://schemas.microsoft.com/office/drawing/2014/main" id="{5C64B45A-B470-DA1F-0C30-734B215AD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1C8C19B-FAC5-C40D-61AE-CD24E7F49B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5E7147-348E-4743-8C2B-12F0C9680ADB}" type="slidenum">
              <a:rPr lang="en-US" smtClean="0"/>
              <a:t>‹#›</a:t>
            </a:fld>
            <a:endParaRPr lang="en-US"/>
          </a:p>
        </p:txBody>
      </p:sp>
    </p:spTree>
    <p:extLst>
      <p:ext uri="{BB962C8B-B14F-4D97-AF65-F5344CB8AC3E}">
        <p14:creationId xmlns:p14="http://schemas.microsoft.com/office/powerpoint/2010/main" val="277745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A4DD-D546-910F-5B1C-507B8A6B8337}"/>
              </a:ext>
            </a:extLst>
          </p:cNvPr>
          <p:cNvSpPr>
            <a:spLocks noGrp="1"/>
          </p:cNvSpPr>
          <p:nvPr>
            <p:ph type="ctrTitle"/>
          </p:nvPr>
        </p:nvSpPr>
        <p:spPr>
          <a:xfrm>
            <a:off x="1524000" y="799634"/>
            <a:ext cx="9144000" cy="2387600"/>
          </a:xfrm>
        </p:spPr>
        <p:txBody>
          <a:bodyPr/>
          <a:lstStyle/>
          <a:p>
            <a:r>
              <a:rPr lang="en-US" b="1" dirty="0">
                <a:latin typeface="Poppins Medium" pitchFamily="2" charset="77"/>
                <a:cs typeface="Poppins Medium" pitchFamily="2" charset="77"/>
              </a:rPr>
              <a:t>               </a:t>
            </a:r>
            <a:r>
              <a:rPr lang="en-US" dirty="0">
                <a:latin typeface="Poppins Medium" pitchFamily="2" charset="77"/>
                <a:cs typeface="Poppins Medium" pitchFamily="2" charset="77"/>
              </a:rPr>
              <a:t>as an </a:t>
            </a:r>
            <a:r>
              <a:rPr lang="en-US" b="1" i="1" u="sng" dirty="0">
                <a:latin typeface="Poppins Medium" pitchFamily="2" charset="77"/>
                <a:cs typeface="Poppins Medium" pitchFamily="2" charset="77"/>
              </a:rPr>
              <a:t>MVP</a:t>
            </a:r>
          </a:p>
        </p:txBody>
      </p:sp>
      <p:pic>
        <p:nvPicPr>
          <p:cNvPr id="5" name="Picture 4" descr="A red and white play button&#10;&#10;AI-generated content may be incorrect.">
            <a:extLst>
              <a:ext uri="{FF2B5EF4-FFF2-40B4-BE49-F238E27FC236}">
                <a16:creationId xmlns:a16="http://schemas.microsoft.com/office/drawing/2014/main" id="{A1E00997-0555-659B-915F-C516CD5D4B7D}"/>
              </a:ext>
            </a:extLst>
          </p:cNvPr>
          <p:cNvPicPr>
            <a:picLocks noChangeAspect="1"/>
          </p:cNvPicPr>
          <p:nvPr/>
        </p:nvPicPr>
        <p:blipFill>
          <a:blip r:embed="rId2"/>
          <a:stretch>
            <a:fillRect/>
          </a:stretch>
        </p:blipFill>
        <p:spPr>
          <a:xfrm>
            <a:off x="1944221" y="1460061"/>
            <a:ext cx="3327026" cy="2291951"/>
          </a:xfrm>
          <a:prstGeom prst="rect">
            <a:avLst/>
          </a:prstGeom>
        </p:spPr>
      </p:pic>
      <p:sp>
        <p:nvSpPr>
          <p:cNvPr id="8" name="TextBox 7">
            <a:extLst>
              <a:ext uri="{FF2B5EF4-FFF2-40B4-BE49-F238E27FC236}">
                <a16:creationId xmlns:a16="http://schemas.microsoft.com/office/drawing/2014/main" id="{C4BF0CDD-57E5-D26E-4FEC-5452FBF919F7}"/>
              </a:ext>
            </a:extLst>
          </p:cNvPr>
          <p:cNvSpPr txBox="1"/>
          <p:nvPr/>
        </p:nvSpPr>
        <p:spPr>
          <a:xfrm>
            <a:off x="6794205" y="4157330"/>
            <a:ext cx="4093535" cy="1354217"/>
          </a:xfrm>
          <a:prstGeom prst="rect">
            <a:avLst/>
          </a:prstGeom>
          <a:noFill/>
        </p:spPr>
        <p:txBody>
          <a:bodyPr wrap="square" rtlCol="0">
            <a:spAutoFit/>
          </a:bodyPr>
          <a:lstStyle/>
          <a:p>
            <a:r>
              <a:rPr lang="en-US" dirty="0">
                <a:latin typeface="Poppins Medium" pitchFamily="2" charset="77"/>
                <a:cs typeface="Poppins Medium" pitchFamily="2" charset="77"/>
              </a:rPr>
              <a:t>Members:</a:t>
            </a:r>
            <a:endParaRPr lang="en-US" dirty="0"/>
          </a:p>
          <a:p>
            <a:r>
              <a:rPr lang="en-US" sz="1600" dirty="0"/>
              <a:t>Mayuresh Naidu (N01661517)</a:t>
            </a:r>
          </a:p>
          <a:p>
            <a:r>
              <a:rPr lang="en-US" sz="1600" dirty="0"/>
              <a:t>Tarun </a:t>
            </a:r>
            <a:r>
              <a:rPr lang="en-US" sz="1600" dirty="0" err="1"/>
              <a:t>Shokeen</a:t>
            </a:r>
            <a:r>
              <a:rPr lang="en-US" sz="1600" dirty="0"/>
              <a:t> (N01716448)</a:t>
            </a:r>
          </a:p>
          <a:p>
            <a:r>
              <a:rPr lang="en-US" sz="1600" dirty="0" err="1"/>
              <a:t>Camoy</a:t>
            </a:r>
            <a:r>
              <a:rPr lang="en-US" sz="1600"/>
              <a:t> Phillips (N01496384)</a:t>
            </a:r>
            <a:endParaRPr lang="en-US" sz="1600" dirty="0"/>
          </a:p>
          <a:p>
            <a:r>
              <a:rPr lang="en-US" sz="1600" dirty="0"/>
              <a:t>Alyssa Austin (N00422377)</a:t>
            </a:r>
          </a:p>
        </p:txBody>
      </p:sp>
    </p:spTree>
    <p:extLst>
      <p:ext uri="{BB962C8B-B14F-4D97-AF65-F5344CB8AC3E}">
        <p14:creationId xmlns:p14="http://schemas.microsoft.com/office/powerpoint/2010/main" val="274682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A9F2-2EC8-ACD3-A58B-7630EB3518A1}"/>
              </a:ext>
            </a:extLst>
          </p:cNvPr>
          <p:cNvSpPr>
            <a:spLocks noGrp="1"/>
          </p:cNvSpPr>
          <p:nvPr>
            <p:ph type="title"/>
          </p:nvPr>
        </p:nvSpPr>
        <p:spPr/>
        <p:txBody>
          <a:bodyPr>
            <a:normAutofit/>
          </a:bodyPr>
          <a:lstStyle/>
          <a:p>
            <a:pPr algn="ctr"/>
            <a:r>
              <a:rPr lang="en-IN" sz="3600" b="0" i="0" u="sng" dirty="0">
                <a:effectLst/>
                <a:latin typeface="Poppins Medium" pitchFamily="2" charset="77"/>
                <a:cs typeface="Poppins Medium" pitchFamily="2" charset="77"/>
              </a:rPr>
              <a:t>Features of the MVP</a:t>
            </a:r>
            <a:endParaRPr lang="en-US" sz="3600" u="sng" dirty="0">
              <a:latin typeface="Poppins Medium" pitchFamily="2" charset="77"/>
              <a:cs typeface="Poppins Medium" pitchFamily="2" charset="77"/>
            </a:endParaRPr>
          </a:p>
        </p:txBody>
      </p:sp>
      <p:sp>
        <p:nvSpPr>
          <p:cNvPr id="3" name="Content Placeholder 2">
            <a:extLst>
              <a:ext uri="{FF2B5EF4-FFF2-40B4-BE49-F238E27FC236}">
                <a16:creationId xmlns:a16="http://schemas.microsoft.com/office/drawing/2014/main" id="{024EAE88-C30B-11AC-2B0B-AD3DE0422DE4}"/>
              </a:ext>
            </a:extLst>
          </p:cNvPr>
          <p:cNvSpPr>
            <a:spLocks noGrp="1"/>
          </p:cNvSpPr>
          <p:nvPr>
            <p:ph idx="1"/>
          </p:nvPr>
        </p:nvSpPr>
        <p:spPr>
          <a:xfrm>
            <a:off x="838200" y="2147777"/>
            <a:ext cx="10515600" cy="4029186"/>
          </a:xfrm>
        </p:spPr>
        <p:txBody>
          <a:bodyPr>
            <a:normAutofit/>
          </a:bodyPr>
          <a:lstStyle/>
          <a:p>
            <a:pPr marL="0" indent="0">
              <a:buNone/>
            </a:pPr>
            <a:r>
              <a:rPr lang="en-IN" sz="2400" dirty="0">
                <a:latin typeface="Poppins Medium" pitchFamily="2" charset="77"/>
                <a:cs typeface="Poppins Medium" pitchFamily="2" charset="77"/>
              </a:rPr>
              <a:t>1. </a:t>
            </a:r>
            <a:r>
              <a:rPr lang="en-IN" sz="2400" b="1" u="sng" dirty="0">
                <a:latin typeface="Poppins Medium" pitchFamily="2" charset="77"/>
                <a:cs typeface="Poppins Medium" pitchFamily="2" charset="77"/>
              </a:rPr>
              <a:t>Upload Video</a:t>
            </a:r>
            <a:r>
              <a:rPr lang="en-IN" sz="2400" b="1" dirty="0">
                <a:latin typeface="Poppins Medium" pitchFamily="2" charset="77"/>
                <a:cs typeface="Poppins Medium" pitchFamily="2" charset="77"/>
              </a:rPr>
              <a:t>:</a:t>
            </a:r>
            <a:r>
              <a:rPr lang="en-IN" sz="2400" dirty="0">
                <a:latin typeface="Poppins Medium" pitchFamily="2" charset="77"/>
                <a:cs typeface="Poppins Medium" pitchFamily="2" charset="77"/>
              </a:rPr>
              <a:t> Registered users can upload videos with a title and description.</a:t>
            </a:r>
          </a:p>
          <a:p>
            <a:pPr marL="0" indent="0">
              <a:buNone/>
            </a:pPr>
            <a:r>
              <a:rPr lang="en-IN" sz="2400" dirty="0">
                <a:latin typeface="Poppins Medium" pitchFamily="2" charset="77"/>
                <a:cs typeface="Poppins Medium" pitchFamily="2" charset="77"/>
              </a:rPr>
              <a:t>2. </a:t>
            </a:r>
            <a:r>
              <a:rPr lang="en-IN" sz="2400" b="1" u="sng" dirty="0">
                <a:latin typeface="Poppins Medium" pitchFamily="2" charset="77"/>
                <a:cs typeface="Poppins Medium" pitchFamily="2" charset="77"/>
              </a:rPr>
              <a:t>Video Playback</a:t>
            </a:r>
            <a:r>
              <a:rPr lang="en-IN" sz="2400" b="1" dirty="0">
                <a:latin typeface="Poppins Medium" pitchFamily="2" charset="77"/>
                <a:cs typeface="Poppins Medium" pitchFamily="2" charset="77"/>
              </a:rPr>
              <a:t>:</a:t>
            </a:r>
            <a:r>
              <a:rPr lang="en-IN" sz="2400" dirty="0">
                <a:latin typeface="Poppins Medium" pitchFamily="2" charset="77"/>
                <a:cs typeface="Poppins Medium" pitchFamily="2" charset="77"/>
              </a:rPr>
              <a:t> Users can watch videos.</a:t>
            </a:r>
          </a:p>
          <a:p>
            <a:pPr marL="0" indent="0">
              <a:buNone/>
            </a:pPr>
            <a:r>
              <a:rPr lang="en-IN" sz="2400" dirty="0">
                <a:latin typeface="Poppins Medium" pitchFamily="2" charset="77"/>
                <a:cs typeface="Poppins Medium" pitchFamily="2" charset="77"/>
              </a:rPr>
              <a:t>3. </a:t>
            </a:r>
            <a:r>
              <a:rPr lang="en-IN" sz="2400" b="1" u="sng" dirty="0">
                <a:latin typeface="Poppins Medium" pitchFamily="2" charset="77"/>
                <a:cs typeface="Poppins Medium" pitchFamily="2" charset="77"/>
              </a:rPr>
              <a:t>Video Search</a:t>
            </a:r>
            <a:r>
              <a:rPr lang="en-IN" sz="2400" b="1" dirty="0">
                <a:latin typeface="Poppins Medium" pitchFamily="2" charset="77"/>
                <a:cs typeface="Poppins Medium" pitchFamily="2" charset="77"/>
              </a:rPr>
              <a:t>:</a:t>
            </a:r>
            <a:r>
              <a:rPr lang="en-IN" sz="2400" dirty="0">
                <a:latin typeface="Poppins Medium" pitchFamily="2" charset="77"/>
                <a:cs typeface="Poppins Medium" pitchFamily="2" charset="77"/>
              </a:rPr>
              <a:t> A search bar for users to find content.</a:t>
            </a:r>
          </a:p>
          <a:p>
            <a:pPr marL="0" indent="0">
              <a:buNone/>
            </a:pPr>
            <a:r>
              <a:rPr lang="en-IN" sz="2400" dirty="0">
                <a:latin typeface="Poppins Medium" pitchFamily="2" charset="77"/>
                <a:cs typeface="Poppins Medium" pitchFamily="2" charset="77"/>
              </a:rPr>
              <a:t>4. </a:t>
            </a:r>
            <a:r>
              <a:rPr lang="en-IN" sz="2400" b="1" u="sng" dirty="0">
                <a:latin typeface="Poppins Medium" pitchFamily="2" charset="77"/>
                <a:cs typeface="Poppins Medium" pitchFamily="2" charset="77"/>
              </a:rPr>
              <a:t>Basic Engagement</a:t>
            </a:r>
            <a:r>
              <a:rPr lang="en-IN" sz="2400" b="1" dirty="0">
                <a:latin typeface="Poppins Medium" pitchFamily="2" charset="77"/>
                <a:cs typeface="Poppins Medium" pitchFamily="2" charset="77"/>
              </a:rPr>
              <a:t>:</a:t>
            </a:r>
            <a:r>
              <a:rPr lang="en-IN" sz="2400" dirty="0">
                <a:latin typeface="Poppins Medium" pitchFamily="2" charset="77"/>
                <a:cs typeface="Poppins Medium" pitchFamily="2" charset="77"/>
              </a:rPr>
              <a:t> Users can like videos and leave comments.</a:t>
            </a:r>
          </a:p>
          <a:p>
            <a:pPr marL="0" indent="0">
              <a:buNone/>
            </a:pPr>
            <a:r>
              <a:rPr lang="en-IN" sz="2400" dirty="0">
                <a:latin typeface="Poppins Medium" pitchFamily="2" charset="77"/>
                <a:cs typeface="Poppins Medium" pitchFamily="2" charset="77"/>
              </a:rPr>
              <a:t>5. </a:t>
            </a:r>
            <a:r>
              <a:rPr lang="en-IN" sz="2400" b="1" u="sng" dirty="0">
                <a:latin typeface="Poppins Medium" pitchFamily="2" charset="77"/>
                <a:cs typeface="Poppins Medium" pitchFamily="2" charset="77"/>
              </a:rPr>
              <a:t>Content Moderation</a:t>
            </a:r>
            <a:r>
              <a:rPr lang="en-IN" sz="2400" b="1" dirty="0">
                <a:latin typeface="Poppins Medium" pitchFamily="2" charset="77"/>
                <a:cs typeface="Poppins Medium" pitchFamily="2" charset="77"/>
              </a:rPr>
              <a:t>:</a:t>
            </a:r>
            <a:r>
              <a:rPr lang="en-IN" sz="2400" dirty="0">
                <a:latin typeface="Poppins Medium" pitchFamily="2" charset="77"/>
                <a:cs typeface="Poppins Medium" pitchFamily="2" charset="77"/>
              </a:rPr>
              <a:t> Creators can delete their videos and comments.</a:t>
            </a:r>
            <a:endParaRPr lang="en-US" sz="2400" dirty="0">
              <a:latin typeface="Poppins Medium" pitchFamily="2" charset="77"/>
              <a:cs typeface="Poppins Medium" pitchFamily="2" charset="77"/>
            </a:endParaRPr>
          </a:p>
        </p:txBody>
      </p:sp>
    </p:spTree>
    <p:extLst>
      <p:ext uri="{BB962C8B-B14F-4D97-AF65-F5344CB8AC3E}">
        <p14:creationId xmlns:p14="http://schemas.microsoft.com/office/powerpoint/2010/main" val="185447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A9F2-2EC8-ACD3-A58B-7630EB3518A1}"/>
              </a:ext>
            </a:extLst>
          </p:cNvPr>
          <p:cNvSpPr>
            <a:spLocks noGrp="1"/>
          </p:cNvSpPr>
          <p:nvPr>
            <p:ph type="title"/>
          </p:nvPr>
        </p:nvSpPr>
        <p:spPr/>
        <p:txBody>
          <a:bodyPr>
            <a:normAutofit/>
          </a:bodyPr>
          <a:lstStyle/>
          <a:p>
            <a:pPr algn="ctr"/>
            <a:r>
              <a:rPr lang="en-IN" sz="3600" b="0" i="0" u="sng" dirty="0">
                <a:effectLst/>
                <a:latin typeface="Poppins Medium" pitchFamily="2" charset="77"/>
                <a:cs typeface="Poppins Medium" pitchFamily="2" charset="77"/>
              </a:rPr>
              <a:t>What kind of users are there?</a:t>
            </a:r>
            <a:endParaRPr lang="en-US" sz="3600" u="sng" dirty="0">
              <a:latin typeface="Poppins Medium" pitchFamily="2" charset="77"/>
              <a:cs typeface="Poppins Medium" pitchFamily="2" charset="77"/>
            </a:endParaRPr>
          </a:p>
        </p:txBody>
      </p:sp>
      <p:sp>
        <p:nvSpPr>
          <p:cNvPr id="3" name="Content Placeholder 2">
            <a:extLst>
              <a:ext uri="{FF2B5EF4-FFF2-40B4-BE49-F238E27FC236}">
                <a16:creationId xmlns:a16="http://schemas.microsoft.com/office/drawing/2014/main" id="{024EAE88-C30B-11AC-2B0B-AD3DE0422DE4}"/>
              </a:ext>
            </a:extLst>
          </p:cNvPr>
          <p:cNvSpPr>
            <a:spLocks noGrp="1"/>
          </p:cNvSpPr>
          <p:nvPr>
            <p:ph idx="1"/>
          </p:nvPr>
        </p:nvSpPr>
        <p:spPr>
          <a:xfrm>
            <a:off x="838200" y="2604977"/>
            <a:ext cx="10515600" cy="3571985"/>
          </a:xfrm>
        </p:spPr>
        <p:txBody>
          <a:bodyPr/>
          <a:lstStyle/>
          <a:p>
            <a:r>
              <a:rPr lang="en-US" b="1" dirty="0">
                <a:latin typeface="Poppins Medium" pitchFamily="2" charset="77"/>
                <a:cs typeface="Poppins Medium" pitchFamily="2" charset="77"/>
              </a:rPr>
              <a:t>Registered User </a:t>
            </a:r>
            <a:r>
              <a:rPr lang="en-US" dirty="0">
                <a:latin typeface="Poppins Medium" pitchFamily="2" charset="77"/>
                <a:cs typeface="Poppins Medium" pitchFamily="2" charset="77"/>
              </a:rPr>
              <a:t>(viewers and creators)</a:t>
            </a:r>
          </a:p>
          <a:p>
            <a:r>
              <a:rPr lang="en-US" b="1" dirty="0">
                <a:latin typeface="Poppins Medium" pitchFamily="2" charset="77"/>
                <a:cs typeface="Poppins Medium" pitchFamily="2" charset="77"/>
              </a:rPr>
              <a:t>Unregistered User </a:t>
            </a:r>
            <a:r>
              <a:rPr lang="en-US" dirty="0">
                <a:latin typeface="Poppins Medium" pitchFamily="2" charset="77"/>
                <a:cs typeface="Poppins Medium" pitchFamily="2" charset="77"/>
              </a:rPr>
              <a:t>(viewers)</a:t>
            </a:r>
          </a:p>
        </p:txBody>
      </p:sp>
    </p:spTree>
    <p:extLst>
      <p:ext uri="{BB962C8B-B14F-4D97-AF65-F5344CB8AC3E}">
        <p14:creationId xmlns:p14="http://schemas.microsoft.com/office/powerpoint/2010/main" val="1419217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A9F2-2EC8-ACD3-A58B-7630EB3518A1}"/>
              </a:ext>
            </a:extLst>
          </p:cNvPr>
          <p:cNvSpPr>
            <a:spLocks noGrp="1"/>
          </p:cNvSpPr>
          <p:nvPr>
            <p:ph type="title"/>
          </p:nvPr>
        </p:nvSpPr>
        <p:spPr/>
        <p:txBody>
          <a:bodyPr>
            <a:normAutofit/>
          </a:bodyPr>
          <a:lstStyle/>
          <a:p>
            <a:pPr algn="ctr"/>
            <a:r>
              <a:rPr lang="en-IN" sz="3600" b="0" i="0" u="sng" dirty="0">
                <a:effectLst/>
                <a:latin typeface="Arial" panose="020B0604020202020204" pitchFamily="34" charset="0"/>
              </a:rPr>
              <a:t>Who can do what to the content?</a:t>
            </a:r>
            <a:endParaRPr lang="en-US" sz="3600" u="sng" dirty="0">
              <a:latin typeface="Poppins Medium" pitchFamily="2" charset="77"/>
              <a:cs typeface="Poppins Medium" pitchFamily="2" charset="77"/>
            </a:endParaRPr>
          </a:p>
        </p:txBody>
      </p:sp>
      <p:sp>
        <p:nvSpPr>
          <p:cNvPr id="3" name="Content Placeholder 2">
            <a:extLst>
              <a:ext uri="{FF2B5EF4-FFF2-40B4-BE49-F238E27FC236}">
                <a16:creationId xmlns:a16="http://schemas.microsoft.com/office/drawing/2014/main" id="{024EAE88-C30B-11AC-2B0B-AD3DE0422DE4}"/>
              </a:ext>
            </a:extLst>
          </p:cNvPr>
          <p:cNvSpPr>
            <a:spLocks noGrp="1"/>
          </p:cNvSpPr>
          <p:nvPr>
            <p:ph idx="1"/>
          </p:nvPr>
        </p:nvSpPr>
        <p:spPr>
          <a:xfrm>
            <a:off x="838200" y="2190307"/>
            <a:ext cx="10515600" cy="3986656"/>
          </a:xfrm>
        </p:spPr>
        <p:txBody>
          <a:bodyPr/>
          <a:lstStyle/>
          <a:p>
            <a:r>
              <a:rPr lang="en-US" b="1" dirty="0"/>
              <a:t>Registered users can </a:t>
            </a:r>
            <a:r>
              <a:rPr lang="en-US" dirty="0"/>
              <a:t>:</a:t>
            </a:r>
          </a:p>
          <a:p>
            <a:pPr marL="0" indent="0">
              <a:buNone/>
            </a:pPr>
            <a:r>
              <a:rPr lang="en-US" dirty="0"/>
              <a:t>	</a:t>
            </a:r>
            <a:r>
              <a:rPr lang="en-US" sz="2400" dirty="0"/>
              <a:t>1. upload videos</a:t>
            </a:r>
          </a:p>
          <a:p>
            <a:pPr marL="0" indent="0">
              <a:buNone/>
            </a:pPr>
            <a:r>
              <a:rPr lang="en-US" sz="2400" dirty="0"/>
              <a:t>	2. manage content (edit, delete)</a:t>
            </a:r>
          </a:p>
          <a:p>
            <a:pPr marL="0" indent="0">
              <a:buNone/>
            </a:pPr>
            <a:r>
              <a:rPr lang="en-US" sz="2400" dirty="0"/>
              <a:t>	3. interact with content (subscribe, like, comment)</a:t>
            </a:r>
          </a:p>
        </p:txBody>
      </p:sp>
    </p:spTree>
    <p:extLst>
      <p:ext uri="{BB962C8B-B14F-4D97-AF65-F5344CB8AC3E}">
        <p14:creationId xmlns:p14="http://schemas.microsoft.com/office/powerpoint/2010/main" val="271490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A9F2-2EC8-ACD3-A58B-7630EB3518A1}"/>
              </a:ext>
            </a:extLst>
          </p:cNvPr>
          <p:cNvSpPr>
            <a:spLocks noGrp="1"/>
          </p:cNvSpPr>
          <p:nvPr>
            <p:ph type="title"/>
          </p:nvPr>
        </p:nvSpPr>
        <p:spPr/>
        <p:txBody>
          <a:bodyPr>
            <a:normAutofit/>
          </a:bodyPr>
          <a:lstStyle/>
          <a:p>
            <a:pPr algn="ctr"/>
            <a:r>
              <a:rPr lang="en-IN" sz="3600" b="0" i="0" u="sng" dirty="0">
                <a:effectLst/>
                <a:latin typeface="Poppins Medium" pitchFamily="2" charset="77"/>
                <a:cs typeface="Poppins Medium" pitchFamily="2" charset="77"/>
              </a:rPr>
              <a:t>Who can do what to the content?</a:t>
            </a:r>
            <a:endParaRPr lang="en-US" sz="3600" u="sng" dirty="0">
              <a:latin typeface="Poppins Medium" pitchFamily="2" charset="77"/>
              <a:cs typeface="Poppins Medium" pitchFamily="2" charset="77"/>
            </a:endParaRPr>
          </a:p>
        </p:txBody>
      </p:sp>
      <p:sp>
        <p:nvSpPr>
          <p:cNvPr id="3" name="Content Placeholder 2">
            <a:extLst>
              <a:ext uri="{FF2B5EF4-FFF2-40B4-BE49-F238E27FC236}">
                <a16:creationId xmlns:a16="http://schemas.microsoft.com/office/drawing/2014/main" id="{024EAE88-C30B-11AC-2B0B-AD3DE0422DE4}"/>
              </a:ext>
            </a:extLst>
          </p:cNvPr>
          <p:cNvSpPr>
            <a:spLocks noGrp="1"/>
          </p:cNvSpPr>
          <p:nvPr>
            <p:ph idx="1"/>
          </p:nvPr>
        </p:nvSpPr>
        <p:spPr>
          <a:xfrm>
            <a:off x="838200" y="2073349"/>
            <a:ext cx="10515600" cy="4103614"/>
          </a:xfrm>
        </p:spPr>
        <p:txBody>
          <a:bodyPr/>
          <a:lstStyle/>
          <a:p>
            <a:r>
              <a:rPr lang="en-US" b="1" dirty="0">
                <a:latin typeface="Poppins Medium" pitchFamily="2" charset="77"/>
                <a:cs typeface="Poppins Medium" pitchFamily="2" charset="77"/>
              </a:rPr>
              <a:t>Unregistered users can </a:t>
            </a:r>
            <a:r>
              <a:rPr lang="en-US" dirty="0">
                <a:latin typeface="Poppins Medium" pitchFamily="2" charset="77"/>
                <a:cs typeface="Poppins Medium" pitchFamily="2" charset="77"/>
              </a:rPr>
              <a:t>:</a:t>
            </a:r>
          </a:p>
          <a:p>
            <a:pPr marL="0" indent="0">
              <a:buNone/>
            </a:pPr>
            <a:r>
              <a:rPr lang="en-US" dirty="0">
                <a:latin typeface="Poppins Medium" pitchFamily="2" charset="77"/>
                <a:cs typeface="Poppins Medium" pitchFamily="2" charset="77"/>
              </a:rPr>
              <a:t>	</a:t>
            </a:r>
            <a:r>
              <a:rPr lang="en-US" sz="2400" dirty="0">
                <a:latin typeface="Poppins Medium" pitchFamily="2" charset="77"/>
                <a:cs typeface="Poppins Medium" pitchFamily="2" charset="77"/>
              </a:rPr>
              <a:t>1. search for content</a:t>
            </a:r>
          </a:p>
          <a:p>
            <a:pPr marL="0" indent="0">
              <a:buNone/>
            </a:pPr>
            <a:r>
              <a:rPr lang="en-US" sz="2400" dirty="0">
                <a:latin typeface="Poppins Medium" pitchFamily="2" charset="77"/>
                <a:cs typeface="Poppins Medium" pitchFamily="2" charset="77"/>
              </a:rPr>
              <a:t>	2. watch videos</a:t>
            </a:r>
          </a:p>
          <a:p>
            <a:pPr marL="0" indent="0">
              <a:buNone/>
            </a:pPr>
            <a:r>
              <a:rPr lang="en-US" sz="2400" dirty="0">
                <a:latin typeface="Poppins Medium" pitchFamily="2" charset="77"/>
                <a:cs typeface="Poppins Medium" pitchFamily="2" charset="77"/>
              </a:rPr>
              <a:t>	3. share video links</a:t>
            </a:r>
          </a:p>
        </p:txBody>
      </p:sp>
    </p:spTree>
    <p:extLst>
      <p:ext uri="{BB962C8B-B14F-4D97-AF65-F5344CB8AC3E}">
        <p14:creationId xmlns:p14="http://schemas.microsoft.com/office/powerpoint/2010/main" val="374807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A9F2-2EC8-ACD3-A58B-7630EB3518A1}"/>
              </a:ext>
            </a:extLst>
          </p:cNvPr>
          <p:cNvSpPr>
            <a:spLocks noGrp="1"/>
          </p:cNvSpPr>
          <p:nvPr>
            <p:ph type="title"/>
          </p:nvPr>
        </p:nvSpPr>
        <p:spPr/>
        <p:txBody>
          <a:bodyPr>
            <a:normAutofit/>
          </a:bodyPr>
          <a:lstStyle/>
          <a:p>
            <a:pPr algn="ctr"/>
            <a:r>
              <a:rPr lang="en-IN" sz="3600" b="1" i="0" u="sng" dirty="0">
                <a:effectLst/>
                <a:latin typeface="Poppins Medium" pitchFamily="2" charset="77"/>
                <a:cs typeface="Poppins Medium" pitchFamily="2" charset="77"/>
              </a:rPr>
              <a:t>User Stories</a:t>
            </a:r>
            <a:endParaRPr lang="en-US" sz="3600" b="1" u="sng" dirty="0">
              <a:latin typeface="Poppins Medium" pitchFamily="2" charset="77"/>
              <a:cs typeface="Poppins Medium" pitchFamily="2" charset="77"/>
            </a:endParaRPr>
          </a:p>
        </p:txBody>
      </p:sp>
      <p:sp>
        <p:nvSpPr>
          <p:cNvPr id="3" name="Content Placeholder 2">
            <a:extLst>
              <a:ext uri="{FF2B5EF4-FFF2-40B4-BE49-F238E27FC236}">
                <a16:creationId xmlns:a16="http://schemas.microsoft.com/office/drawing/2014/main" id="{024EAE88-C30B-11AC-2B0B-AD3DE0422DE4}"/>
              </a:ext>
            </a:extLst>
          </p:cNvPr>
          <p:cNvSpPr>
            <a:spLocks noGrp="1"/>
          </p:cNvSpPr>
          <p:nvPr>
            <p:ph idx="1"/>
          </p:nvPr>
        </p:nvSpPr>
        <p:spPr>
          <a:xfrm>
            <a:off x="838200" y="2073349"/>
            <a:ext cx="10515600" cy="4103614"/>
          </a:xfrm>
        </p:spPr>
        <p:txBody>
          <a:bodyPr/>
          <a:lstStyle/>
          <a:p>
            <a:r>
              <a:rPr lang="en-US" b="1" dirty="0">
                <a:latin typeface="Poppins Medium" pitchFamily="2" charset="77"/>
                <a:cs typeface="Poppins Medium" pitchFamily="2" charset="77"/>
              </a:rPr>
              <a:t>As an unregistered user</a:t>
            </a:r>
            <a:r>
              <a:rPr lang="en-US" dirty="0">
                <a:latin typeface="Poppins Medium" pitchFamily="2" charset="77"/>
                <a:cs typeface="Poppins Medium" pitchFamily="2" charset="77"/>
              </a:rPr>
              <a:t>:</a:t>
            </a:r>
          </a:p>
          <a:p>
            <a:pPr marL="0" indent="0">
              <a:buNone/>
            </a:pPr>
            <a:r>
              <a:rPr lang="en-US" sz="2000" dirty="0">
                <a:latin typeface="Poppins Medium" pitchFamily="2" charset="77"/>
                <a:cs typeface="Poppins Medium" pitchFamily="2" charset="77"/>
              </a:rPr>
              <a:t>1. </a:t>
            </a:r>
            <a:r>
              <a:rPr lang="en-US" sz="2400" dirty="0">
                <a:latin typeface="Poppins Medium" pitchFamily="2" charset="77"/>
                <a:cs typeface="Poppins Medium" pitchFamily="2" charset="77"/>
              </a:rPr>
              <a:t> </a:t>
            </a:r>
            <a:r>
              <a:rPr lang="en-US" sz="2000" dirty="0">
                <a:latin typeface="Poppins Medium" pitchFamily="2" charset="77"/>
                <a:cs typeface="Poppins Medium" pitchFamily="2" charset="77"/>
              </a:rPr>
              <a:t>“</a:t>
            </a:r>
            <a:r>
              <a:rPr lang="en-IN" sz="2000" i="1" dirty="0">
                <a:effectLst/>
                <a:latin typeface="Poppins Medium" pitchFamily="2" charset="77"/>
                <a:cs typeface="Poppins Medium" pitchFamily="2" charset="77"/>
              </a:rPr>
              <a:t>As an unregistered user, I want to watch videos without signing up.”</a:t>
            </a:r>
          </a:p>
          <a:p>
            <a:pPr marL="0" indent="0">
              <a:buNone/>
            </a:pPr>
            <a:r>
              <a:rPr lang="en-IN" sz="2000" i="1" dirty="0">
                <a:effectLst/>
                <a:latin typeface="Poppins Medium" pitchFamily="2" charset="77"/>
                <a:cs typeface="Poppins Medium" pitchFamily="2" charset="77"/>
              </a:rPr>
              <a:t>2. “As an unregistered user, I want to share video links to others.”</a:t>
            </a:r>
          </a:p>
          <a:p>
            <a:pPr marL="0" indent="0">
              <a:buNone/>
            </a:pPr>
            <a:endParaRPr lang="en-IN" sz="2000" i="1" dirty="0">
              <a:latin typeface="Poppins Medium" pitchFamily="2" charset="77"/>
              <a:cs typeface="Poppins Medium" pitchFamily="2" charset="77"/>
            </a:endParaRPr>
          </a:p>
          <a:p>
            <a:r>
              <a:rPr lang="en-US" b="1" dirty="0">
                <a:latin typeface="Poppins Medium" pitchFamily="2" charset="77"/>
                <a:cs typeface="Poppins Medium" pitchFamily="2" charset="77"/>
              </a:rPr>
              <a:t>As a registered user</a:t>
            </a:r>
            <a:r>
              <a:rPr lang="en-US" dirty="0">
                <a:latin typeface="Poppins Medium" pitchFamily="2" charset="77"/>
                <a:cs typeface="Poppins Medium" pitchFamily="2" charset="77"/>
              </a:rPr>
              <a:t>:</a:t>
            </a:r>
          </a:p>
          <a:p>
            <a:pPr marL="0" indent="0">
              <a:buNone/>
            </a:pPr>
            <a:r>
              <a:rPr lang="en-US" sz="2000" dirty="0">
                <a:latin typeface="Poppins Medium" pitchFamily="2" charset="77"/>
                <a:cs typeface="Poppins Medium" pitchFamily="2" charset="77"/>
              </a:rPr>
              <a:t>1. </a:t>
            </a:r>
            <a:r>
              <a:rPr lang="en-US" sz="2400" dirty="0">
                <a:latin typeface="Poppins Medium" pitchFamily="2" charset="77"/>
                <a:cs typeface="Poppins Medium" pitchFamily="2" charset="77"/>
              </a:rPr>
              <a:t> </a:t>
            </a:r>
            <a:r>
              <a:rPr lang="en-US" sz="2000" dirty="0">
                <a:latin typeface="Poppins Medium" pitchFamily="2" charset="77"/>
                <a:cs typeface="Poppins Medium" pitchFamily="2" charset="77"/>
              </a:rPr>
              <a:t>“</a:t>
            </a:r>
            <a:r>
              <a:rPr lang="en-IN" sz="2000" i="1" dirty="0">
                <a:effectLst/>
                <a:latin typeface="Poppins Medium" pitchFamily="2" charset="77"/>
                <a:cs typeface="Poppins Medium" pitchFamily="2" charset="77"/>
              </a:rPr>
              <a:t>As a registered user, I want to upload videos to my channel.”</a:t>
            </a:r>
          </a:p>
          <a:p>
            <a:pPr marL="0" indent="0">
              <a:buNone/>
            </a:pPr>
            <a:r>
              <a:rPr lang="en-IN" sz="2000" i="1" dirty="0">
                <a:effectLst/>
                <a:latin typeface="Poppins Medium" pitchFamily="2" charset="77"/>
                <a:cs typeface="Poppins Medium" pitchFamily="2" charset="77"/>
              </a:rPr>
              <a:t>2. “As a registered user, I want to like and comment on videos I find interesting.”</a:t>
            </a:r>
          </a:p>
          <a:p>
            <a:pPr marL="0" indent="0">
              <a:buNone/>
            </a:pPr>
            <a:r>
              <a:rPr lang="en-IN" sz="2000" i="1" dirty="0">
                <a:latin typeface="Poppins Medium" pitchFamily="2" charset="77"/>
                <a:cs typeface="Poppins Medium" pitchFamily="2" charset="77"/>
              </a:rPr>
              <a:t>3. </a:t>
            </a:r>
            <a:r>
              <a:rPr lang="en-IN" sz="2000" i="1" dirty="0">
                <a:effectLst/>
                <a:latin typeface="Poppins Medium" pitchFamily="2" charset="77"/>
                <a:cs typeface="Poppins Medium" pitchFamily="2" charset="77"/>
              </a:rPr>
              <a:t>“As a registered user, edit and manage my own content.”</a:t>
            </a:r>
            <a:endParaRPr lang="en-IN" sz="2000" dirty="0">
              <a:effectLst/>
              <a:latin typeface="Poppins Medium" pitchFamily="2" charset="77"/>
              <a:cs typeface="Poppins Medium" pitchFamily="2" charset="77"/>
            </a:endParaRPr>
          </a:p>
          <a:p>
            <a:pPr marL="0" indent="0">
              <a:buNone/>
            </a:pPr>
            <a:endParaRPr lang="en-IN" sz="2000" dirty="0">
              <a:effectLst/>
              <a:latin typeface="Poppins Medium" pitchFamily="2" charset="77"/>
              <a:cs typeface="Poppins Medium" pitchFamily="2" charset="77"/>
            </a:endParaRPr>
          </a:p>
          <a:p>
            <a:pPr marL="0" indent="0">
              <a:buNone/>
            </a:pPr>
            <a:endParaRPr lang="en-IN" sz="2000" dirty="0">
              <a:effectLst/>
              <a:latin typeface="Helvetica Neue" panose="02000503000000020004" pitchFamily="2" charset="0"/>
            </a:endParaRPr>
          </a:p>
        </p:txBody>
      </p:sp>
    </p:spTree>
    <p:extLst>
      <p:ext uri="{BB962C8B-B14F-4D97-AF65-F5344CB8AC3E}">
        <p14:creationId xmlns:p14="http://schemas.microsoft.com/office/powerpoint/2010/main" val="398186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E2F91-BB81-630E-6C5A-6586FA5B6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C27E6D-FD9E-2BAD-9ADA-21EF79B257AA}"/>
              </a:ext>
            </a:extLst>
          </p:cNvPr>
          <p:cNvSpPr>
            <a:spLocks noGrp="1"/>
          </p:cNvSpPr>
          <p:nvPr>
            <p:ph type="title"/>
          </p:nvPr>
        </p:nvSpPr>
        <p:spPr>
          <a:xfrm>
            <a:off x="838200" y="152362"/>
            <a:ext cx="10515600" cy="1325563"/>
          </a:xfrm>
        </p:spPr>
        <p:txBody>
          <a:bodyPr>
            <a:normAutofit/>
          </a:bodyPr>
          <a:lstStyle/>
          <a:p>
            <a:pPr algn="ctr"/>
            <a:r>
              <a:rPr lang="en-IN" sz="3600" b="1" i="0" u="sng" dirty="0">
                <a:effectLst/>
                <a:latin typeface="Poppins Medium" pitchFamily="2" charset="77"/>
                <a:cs typeface="Poppins Medium" pitchFamily="2" charset="77"/>
              </a:rPr>
              <a:t>Summary</a:t>
            </a:r>
            <a:endParaRPr lang="en-US" sz="3600" b="1" u="sng" dirty="0">
              <a:latin typeface="Poppins Medium" pitchFamily="2" charset="77"/>
              <a:cs typeface="Poppins Medium" pitchFamily="2" charset="77"/>
            </a:endParaRPr>
          </a:p>
        </p:txBody>
      </p:sp>
      <p:sp>
        <p:nvSpPr>
          <p:cNvPr id="3" name="Content Placeholder 2">
            <a:extLst>
              <a:ext uri="{FF2B5EF4-FFF2-40B4-BE49-F238E27FC236}">
                <a16:creationId xmlns:a16="http://schemas.microsoft.com/office/drawing/2014/main" id="{17C41E93-48DC-C5AB-C7A1-932F352C4876}"/>
              </a:ext>
            </a:extLst>
          </p:cNvPr>
          <p:cNvSpPr>
            <a:spLocks noGrp="1"/>
          </p:cNvSpPr>
          <p:nvPr>
            <p:ph idx="1"/>
          </p:nvPr>
        </p:nvSpPr>
        <p:spPr>
          <a:xfrm>
            <a:off x="838200" y="1477924"/>
            <a:ext cx="10515600" cy="5082363"/>
          </a:xfrm>
        </p:spPr>
        <p:txBody>
          <a:bodyPr>
            <a:noAutofit/>
          </a:bodyPr>
          <a:lstStyle/>
          <a:p>
            <a:r>
              <a:rPr lang="en-IN" sz="1800" dirty="0"/>
              <a:t>The presentation outlines the Minimum Viable Product (MVP) for </a:t>
            </a:r>
            <a:r>
              <a:rPr lang="en-IN" sz="1800" b="1" dirty="0"/>
              <a:t>YouTube</a:t>
            </a:r>
            <a:r>
              <a:rPr lang="en-IN" sz="1800" dirty="0"/>
              <a:t>, focusing on its basic functionalities. MVP highlights the fundamental features necessary for a video-sharing platform created by Mayuresh Naidu, Tarun </a:t>
            </a:r>
            <a:r>
              <a:rPr lang="en-IN" sz="1800" dirty="0" err="1"/>
              <a:t>Shokeen</a:t>
            </a:r>
            <a:r>
              <a:rPr lang="en-IN" sz="1800" dirty="0"/>
              <a:t>, </a:t>
            </a:r>
            <a:r>
              <a:rPr lang="en-IN" sz="1800" dirty="0" err="1"/>
              <a:t>Camoy</a:t>
            </a:r>
            <a:r>
              <a:rPr lang="en-IN" sz="1800" dirty="0"/>
              <a:t> Phillips, and Alyssa Austin.</a:t>
            </a:r>
          </a:p>
          <a:p>
            <a:r>
              <a:rPr lang="en-IN" sz="1800" dirty="0"/>
              <a:t>Key features include video uploading, playback, search functionality, user engagement (likes and comments), and content moderation. Registered users can upload videos, edit or delete their content, and interact by liking and commenting on videos. Unregistered users have limited access, allowing them to watch videos, search for content, and share links but not engage further.</a:t>
            </a:r>
          </a:p>
          <a:p>
            <a:r>
              <a:rPr lang="en-IN" sz="1800" dirty="0"/>
              <a:t>The platform differentiates between </a:t>
            </a:r>
            <a:r>
              <a:rPr lang="en-IN" sz="1800" b="1" dirty="0"/>
              <a:t>registered </a:t>
            </a:r>
            <a:r>
              <a:rPr lang="en-IN" sz="1800" dirty="0"/>
              <a:t>and</a:t>
            </a:r>
            <a:r>
              <a:rPr lang="en-IN" sz="1800" b="1" dirty="0"/>
              <a:t> unregistered users</a:t>
            </a:r>
            <a:r>
              <a:rPr lang="en-IN" sz="1800" dirty="0"/>
              <a:t>. Registered are both </a:t>
            </a:r>
            <a:r>
              <a:rPr lang="en-IN" sz="1800" b="1" dirty="0"/>
              <a:t>creators </a:t>
            </a:r>
            <a:r>
              <a:rPr lang="en-IN" sz="1800" dirty="0"/>
              <a:t>and</a:t>
            </a:r>
            <a:r>
              <a:rPr lang="en-IN" sz="1800" b="1" dirty="0"/>
              <a:t> viewers</a:t>
            </a:r>
            <a:r>
              <a:rPr lang="en-IN" sz="1800" dirty="0"/>
              <a:t>, with full control over their uploaded content. Unregistered users function solely as </a:t>
            </a:r>
            <a:r>
              <a:rPr lang="en-IN" sz="1800" b="1" dirty="0"/>
              <a:t>viewers</a:t>
            </a:r>
            <a:r>
              <a:rPr lang="en-IN" sz="1800" dirty="0"/>
              <a:t>.</a:t>
            </a:r>
          </a:p>
          <a:p>
            <a:r>
              <a:rPr lang="en-IN" sz="1800" dirty="0"/>
              <a:t>User stories define the primary user experiences. </a:t>
            </a:r>
            <a:r>
              <a:rPr lang="en-IN" sz="1800" b="1" dirty="0"/>
              <a:t>Unregistered users</a:t>
            </a:r>
            <a:r>
              <a:rPr lang="en-IN" sz="1800" dirty="0"/>
              <a:t> want to watch videos without signing up and share video links with others. </a:t>
            </a:r>
            <a:r>
              <a:rPr lang="en-IN" sz="1800" b="1" dirty="0"/>
              <a:t>Registered users</a:t>
            </a:r>
            <a:r>
              <a:rPr lang="en-IN" sz="1800" dirty="0"/>
              <a:t> want to upload and manage their videos, like and comment on content, and edit or delete their uploads.</a:t>
            </a:r>
          </a:p>
          <a:p>
            <a:r>
              <a:rPr lang="en-IN" sz="1800" dirty="0"/>
              <a:t>The MVP aims to provide basic functions to all users. It captures YouTube’s early focus on user-generated content, video playback, and simple content management.</a:t>
            </a:r>
          </a:p>
        </p:txBody>
      </p:sp>
    </p:spTree>
    <p:extLst>
      <p:ext uri="{BB962C8B-B14F-4D97-AF65-F5344CB8AC3E}">
        <p14:creationId xmlns:p14="http://schemas.microsoft.com/office/powerpoint/2010/main" val="2624329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TotalTime>
  <Words>500</Words>
  <Application>Microsoft Macintosh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Helvetica Neue</vt:lpstr>
      <vt:lpstr>Poppins Medium</vt:lpstr>
      <vt:lpstr>Office Theme</vt:lpstr>
      <vt:lpstr>               as an MVP</vt:lpstr>
      <vt:lpstr>Features of the MVP</vt:lpstr>
      <vt:lpstr>What kind of users are there?</vt:lpstr>
      <vt:lpstr>Who can do what to the content?</vt:lpstr>
      <vt:lpstr>Who can do what to the content?</vt:lpstr>
      <vt:lpstr>User Stories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Mayuresh Naidu</dc:creator>
  <cp:lastModifiedBy>Mayuresh Naidu</cp:lastModifiedBy>
  <cp:revision>3</cp:revision>
  <dcterms:created xsi:type="dcterms:W3CDTF">2025-01-30T18:01:07Z</dcterms:created>
  <dcterms:modified xsi:type="dcterms:W3CDTF">2025-01-30T19:29:08Z</dcterms:modified>
</cp:coreProperties>
</file>