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58"/>
  </p:normalViewPr>
  <p:slideViewPr>
    <p:cSldViewPr snapToGrid="0">
      <p:cViewPr varScale="1">
        <p:scale>
          <a:sx n="120" d="100"/>
          <a:sy n="120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C201-90F7-7F57-927E-EF5BA5A3B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41E3B-80CB-1566-59AF-809903412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5C9BC-A582-C0A5-4362-53463163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190A-954B-344E-972E-250EDAABEAB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FD436-0940-4CBF-BF35-AEC99FAC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F5316-4505-6797-0AEC-A2AA160D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7147-348E-4743-8C2B-12F0C968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1943-4C28-5EFF-89D5-6B4A6B86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F2897-F7AC-1461-4381-12213944C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B240C-CD1E-FC0A-915E-FBC1FA4D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190A-954B-344E-972E-250EDAABEAB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3DCDE-7F2D-B97B-4F9F-B7167C5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0190-39A8-58ED-1DE0-CF26B228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7147-348E-4743-8C2B-12F0C968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D4143-E581-3CA5-1029-AFCF3617E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18D33-0C71-642F-60F9-FE779635D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3A98-7C9E-8104-AD46-7D784294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190A-954B-344E-972E-250EDAABEAB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C14D4-463F-4AD2-081F-7C975DDA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A7B5-DFEF-2764-F42E-44B30BE0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7147-348E-4743-8C2B-12F0C968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7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B6F8-FB7C-72FE-E8D9-50375B7F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3432-1E0D-7A45-DD51-E5B46E69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8219-2EFA-1FF6-DAC6-0935F06C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190A-954B-344E-972E-250EDAABEAB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69DF-FAB3-6FBE-19B5-FFCC7655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67BFE-5C80-A6A7-C13E-61E629F8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7147-348E-4743-8C2B-12F0C968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3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F504-E6A3-0EE3-301C-37E1558D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96CBA-58E9-B985-9938-CFE92398E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E06B4-C09F-464D-0966-54D44E70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190A-954B-344E-972E-250EDAABEAB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01846-3271-B91B-DE13-63A0D0AF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B0868-819A-5C30-ECCF-A7558302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7147-348E-4743-8C2B-12F0C968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E649-BAA3-AF60-9B0A-A27C0426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48C7-C78E-1F71-0C78-0677DD597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BC2EB-C08A-C571-B1B1-890BBE329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1B0F6-AA6E-9A1B-541F-88AA602A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190A-954B-344E-972E-250EDAABEAB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2604C-4181-FDF4-3481-B96FBDD3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8785B-9E53-5986-0C27-D1E8435D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7147-348E-4743-8C2B-12F0C968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5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2681-19F9-5833-217F-2AED72D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823-61EB-EE98-D802-A9791AA94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A90C2-38E4-0EDE-3CF9-9C95BE603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BB0DB-3224-3781-5AE3-AC62CE78C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BB2A8-9CA8-98E6-CC1E-1BC4D027A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65762-1C1B-CAB1-0373-E60AB6EB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190A-954B-344E-972E-250EDAABEAB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9A25B-2961-3902-54D0-E1838F6F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5D45B-8C3B-8A55-EBC3-18838981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7147-348E-4743-8C2B-12F0C968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5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ED49-2FFD-719C-0294-0E0E4596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6F79E-031F-2074-BEA5-B9032268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190A-954B-344E-972E-250EDAABEAB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44952-D491-96E3-E2DA-A7DBD3C4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06643-AE71-53F4-8DCE-313E3A99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7147-348E-4743-8C2B-12F0C968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AE032-6CCF-7AFD-5C4D-EE65D6D9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190A-954B-344E-972E-250EDAABEAB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909D0-ED05-44DB-9CE2-96BE24A1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4CE9C-1BC3-855F-1517-92946F9F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7147-348E-4743-8C2B-12F0C968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DDBA-8913-A214-AB94-1D84B072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4B40-6277-0D99-5AF0-ECFC333FD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62E2C-C456-3DBE-C715-B4A0E04F8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80B35-BC30-5B7B-6F60-B3238F76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190A-954B-344E-972E-250EDAABEAB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C32F6-C53B-D654-AC0F-CDBF1CB0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5C7E1-1DC6-1147-05A7-EED602A0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7147-348E-4743-8C2B-12F0C968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A662-7E0F-A21C-094D-14D82586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709E2-845E-12BE-4F99-60C87BF87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BF877-C775-C67A-1664-7E110A93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6E5D4-D162-4DAA-745B-941DDB28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190A-954B-344E-972E-250EDAABEAB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A67C7-3645-172E-766C-B4A3425D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BC2A-6F22-4C80-E85C-86AC3B76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7147-348E-4743-8C2B-12F0C968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2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B16A2-A34C-BAA3-1493-E74423E8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FF661-DDF4-A40E-2EA7-0952A2B06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E6DE-A615-A888-28F8-7F35E122B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A1190A-954B-344E-972E-250EDAABEAB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B45A-B470-DA1F-0C30-734B215AD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C19B-FAC5-C40D-61AE-CD24E7F49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5E7147-348E-4743-8C2B-12F0C968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5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A4DD-D546-910F-5B1C-507B8A6B8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4034"/>
            <a:ext cx="9144000" cy="2387600"/>
          </a:xfrm>
        </p:spPr>
        <p:txBody>
          <a:bodyPr/>
          <a:lstStyle/>
          <a:p>
            <a:r>
              <a:rPr lang="en-US" b="1" dirty="0">
                <a:latin typeface="Poppins Medium" pitchFamily="2" charset="77"/>
                <a:cs typeface="Poppins Medium" pitchFamily="2" charset="77"/>
              </a:rPr>
              <a:t>               </a:t>
            </a:r>
            <a:r>
              <a:rPr lang="en-US" dirty="0">
                <a:latin typeface="Poppins Medium" pitchFamily="2" charset="77"/>
                <a:cs typeface="Poppins Medium" pitchFamily="2" charset="77"/>
              </a:rPr>
              <a:t>as an </a:t>
            </a:r>
            <a:r>
              <a:rPr lang="en-US" b="1" i="1" u="sng" dirty="0">
                <a:latin typeface="Poppins Medium" pitchFamily="2" charset="77"/>
                <a:cs typeface="Poppins Medium" pitchFamily="2" charset="77"/>
              </a:rPr>
              <a:t>MVP</a:t>
            </a:r>
          </a:p>
        </p:txBody>
      </p:sp>
      <p:pic>
        <p:nvPicPr>
          <p:cNvPr id="5" name="Picture 4" descr="A red and white play button&#10;&#10;AI-generated content may be incorrect.">
            <a:extLst>
              <a:ext uri="{FF2B5EF4-FFF2-40B4-BE49-F238E27FC236}">
                <a16:creationId xmlns:a16="http://schemas.microsoft.com/office/drawing/2014/main" id="{A1E00997-0555-659B-915F-C516CD5D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21" y="2374461"/>
            <a:ext cx="3327026" cy="229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2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A9F2-2EC8-ACD3-A58B-7630EB35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0" i="0" u="sng" dirty="0">
                <a:effectLst/>
                <a:latin typeface="Poppins Medium" pitchFamily="2" charset="77"/>
                <a:cs typeface="Poppins Medium" pitchFamily="2" charset="77"/>
              </a:rPr>
              <a:t>Features of the MVP</a:t>
            </a:r>
            <a:endParaRPr lang="en-US" sz="3600" u="sng" dirty="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EAE88-C30B-11AC-2B0B-AD3DE042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7777"/>
            <a:ext cx="10515600" cy="4029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Poppins Medium" pitchFamily="2" charset="77"/>
                <a:cs typeface="Poppins Medium" pitchFamily="2" charset="77"/>
              </a:rPr>
              <a:t>1. </a:t>
            </a:r>
            <a:r>
              <a:rPr lang="en-IN" sz="2400" b="1" u="sng" dirty="0">
                <a:latin typeface="Poppins Medium" pitchFamily="2" charset="77"/>
                <a:cs typeface="Poppins Medium" pitchFamily="2" charset="77"/>
              </a:rPr>
              <a:t>Upload Video</a:t>
            </a:r>
            <a:r>
              <a:rPr lang="en-IN" sz="2400" b="1" dirty="0">
                <a:latin typeface="Poppins Medium" pitchFamily="2" charset="77"/>
                <a:cs typeface="Poppins Medium" pitchFamily="2" charset="77"/>
              </a:rPr>
              <a:t>:</a:t>
            </a:r>
            <a:r>
              <a:rPr lang="en-IN" sz="2400" dirty="0">
                <a:latin typeface="Poppins Medium" pitchFamily="2" charset="77"/>
                <a:cs typeface="Poppins Medium" pitchFamily="2" charset="77"/>
              </a:rPr>
              <a:t> Registered users can upload videos with a title and description.</a:t>
            </a:r>
          </a:p>
          <a:p>
            <a:pPr marL="0" indent="0">
              <a:buNone/>
            </a:pPr>
            <a:r>
              <a:rPr lang="en-IN" sz="2400" dirty="0">
                <a:latin typeface="Poppins Medium" pitchFamily="2" charset="77"/>
                <a:cs typeface="Poppins Medium" pitchFamily="2" charset="77"/>
              </a:rPr>
              <a:t>2. </a:t>
            </a:r>
            <a:r>
              <a:rPr lang="en-IN" sz="2400" b="1" u="sng" dirty="0">
                <a:latin typeface="Poppins Medium" pitchFamily="2" charset="77"/>
                <a:cs typeface="Poppins Medium" pitchFamily="2" charset="77"/>
              </a:rPr>
              <a:t>Video Playback</a:t>
            </a:r>
            <a:r>
              <a:rPr lang="en-IN" sz="2400" b="1" dirty="0">
                <a:latin typeface="Poppins Medium" pitchFamily="2" charset="77"/>
                <a:cs typeface="Poppins Medium" pitchFamily="2" charset="77"/>
              </a:rPr>
              <a:t>:</a:t>
            </a:r>
            <a:r>
              <a:rPr lang="en-IN" sz="2400" dirty="0">
                <a:latin typeface="Poppins Medium" pitchFamily="2" charset="77"/>
                <a:cs typeface="Poppins Medium" pitchFamily="2" charset="77"/>
              </a:rPr>
              <a:t> Users can watch videos.</a:t>
            </a:r>
          </a:p>
          <a:p>
            <a:pPr marL="0" indent="0">
              <a:buNone/>
            </a:pPr>
            <a:r>
              <a:rPr lang="en-IN" sz="2400" dirty="0">
                <a:latin typeface="Poppins Medium" pitchFamily="2" charset="77"/>
                <a:cs typeface="Poppins Medium" pitchFamily="2" charset="77"/>
              </a:rPr>
              <a:t>3. </a:t>
            </a:r>
            <a:r>
              <a:rPr lang="en-IN" sz="2400" b="1" u="sng" dirty="0">
                <a:latin typeface="Poppins Medium" pitchFamily="2" charset="77"/>
                <a:cs typeface="Poppins Medium" pitchFamily="2" charset="77"/>
              </a:rPr>
              <a:t>Video Search</a:t>
            </a:r>
            <a:r>
              <a:rPr lang="en-IN" sz="2400" b="1" dirty="0">
                <a:latin typeface="Poppins Medium" pitchFamily="2" charset="77"/>
                <a:cs typeface="Poppins Medium" pitchFamily="2" charset="77"/>
              </a:rPr>
              <a:t>:</a:t>
            </a:r>
            <a:r>
              <a:rPr lang="en-IN" sz="2400" dirty="0">
                <a:latin typeface="Poppins Medium" pitchFamily="2" charset="77"/>
                <a:cs typeface="Poppins Medium" pitchFamily="2" charset="77"/>
              </a:rPr>
              <a:t> A search bar for users to find content.</a:t>
            </a:r>
          </a:p>
          <a:p>
            <a:pPr marL="0" indent="0">
              <a:buNone/>
            </a:pPr>
            <a:r>
              <a:rPr lang="en-IN" sz="2400" dirty="0">
                <a:latin typeface="Poppins Medium" pitchFamily="2" charset="77"/>
                <a:cs typeface="Poppins Medium" pitchFamily="2" charset="77"/>
              </a:rPr>
              <a:t>4. </a:t>
            </a:r>
            <a:r>
              <a:rPr lang="en-IN" sz="2400" b="1" u="sng" dirty="0">
                <a:latin typeface="Poppins Medium" pitchFamily="2" charset="77"/>
                <a:cs typeface="Poppins Medium" pitchFamily="2" charset="77"/>
              </a:rPr>
              <a:t>Basic Engagement</a:t>
            </a:r>
            <a:r>
              <a:rPr lang="en-IN" sz="2400" b="1" dirty="0">
                <a:latin typeface="Poppins Medium" pitchFamily="2" charset="77"/>
                <a:cs typeface="Poppins Medium" pitchFamily="2" charset="77"/>
              </a:rPr>
              <a:t>:</a:t>
            </a:r>
            <a:r>
              <a:rPr lang="en-IN" sz="2400" dirty="0">
                <a:latin typeface="Poppins Medium" pitchFamily="2" charset="77"/>
                <a:cs typeface="Poppins Medium" pitchFamily="2" charset="77"/>
              </a:rPr>
              <a:t> Users can like videos and leave comments.</a:t>
            </a:r>
          </a:p>
          <a:p>
            <a:pPr marL="0" indent="0">
              <a:buNone/>
            </a:pPr>
            <a:r>
              <a:rPr lang="en-IN" sz="2400" dirty="0">
                <a:latin typeface="Poppins Medium" pitchFamily="2" charset="77"/>
                <a:cs typeface="Poppins Medium" pitchFamily="2" charset="77"/>
              </a:rPr>
              <a:t>5. </a:t>
            </a:r>
            <a:r>
              <a:rPr lang="en-IN" sz="2400" b="1" u="sng" dirty="0">
                <a:latin typeface="Poppins Medium" pitchFamily="2" charset="77"/>
                <a:cs typeface="Poppins Medium" pitchFamily="2" charset="77"/>
              </a:rPr>
              <a:t>Content Moderation</a:t>
            </a:r>
            <a:r>
              <a:rPr lang="en-IN" sz="2400" b="1" dirty="0">
                <a:latin typeface="Poppins Medium" pitchFamily="2" charset="77"/>
                <a:cs typeface="Poppins Medium" pitchFamily="2" charset="77"/>
              </a:rPr>
              <a:t>:</a:t>
            </a:r>
            <a:r>
              <a:rPr lang="en-IN" sz="2400" dirty="0">
                <a:latin typeface="Poppins Medium" pitchFamily="2" charset="77"/>
                <a:cs typeface="Poppins Medium" pitchFamily="2" charset="77"/>
              </a:rPr>
              <a:t> Creators can delete their videos and comments.</a:t>
            </a:r>
            <a:endParaRPr lang="en-US" sz="2400" dirty="0"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447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A9F2-2EC8-ACD3-A58B-7630EB35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0" i="0" u="sng" dirty="0">
                <a:effectLst/>
                <a:latin typeface="Poppins Medium" pitchFamily="2" charset="77"/>
                <a:cs typeface="Poppins Medium" pitchFamily="2" charset="77"/>
              </a:rPr>
              <a:t>What kind of users are there?</a:t>
            </a:r>
            <a:endParaRPr lang="en-US" sz="3600" u="sng" dirty="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EAE88-C30B-11AC-2B0B-AD3DE042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4977"/>
            <a:ext cx="10515600" cy="3571985"/>
          </a:xfrm>
        </p:spPr>
        <p:txBody>
          <a:bodyPr/>
          <a:lstStyle/>
          <a:p>
            <a:r>
              <a:rPr lang="en-US" b="1" dirty="0">
                <a:latin typeface="Poppins Medium" pitchFamily="2" charset="77"/>
                <a:cs typeface="Poppins Medium" pitchFamily="2" charset="77"/>
              </a:rPr>
              <a:t>Registered User </a:t>
            </a:r>
            <a:r>
              <a:rPr lang="en-US" dirty="0">
                <a:latin typeface="Poppins Medium" pitchFamily="2" charset="77"/>
                <a:cs typeface="Poppins Medium" pitchFamily="2" charset="77"/>
              </a:rPr>
              <a:t>(viewers and creators)</a:t>
            </a:r>
          </a:p>
          <a:p>
            <a:r>
              <a:rPr lang="en-US" b="1" dirty="0">
                <a:latin typeface="Poppins Medium" pitchFamily="2" charset="77"/>
                <a:cs typeface="Poppins Medium" pitchFamily="2" charset="77"/>
              </a:rPr>
              <a:t>Unregistered User </a:t>
            </a:r>
            <a:r>
              <a:rPr lang="en-US" dirty="0">
                <a:latin typeface="Poppins Medium" pitchFamily="2" charset="77"/>
                <a:cs typeface="Poppins Medium" pitchFamily="2" charset="77"/>
              </a:rPr>
              <a:t>(viewers)</a:t>
            </a:r>
          </a:p>
        </p:txBody>
      </p:sp>
    </p:spTree>
    <p:extLst>
      <p:ext uri="{BB962C8B-B14F-4D97-AF65-F5344CB8AC3E}">
        <p14:creationId xmlns:p14="http://schemas.microsoft.com/office/powerpoint/2010/main" val="141921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A9F2-2EC8-ACD3-A58B-7630EB35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0" i="0" u="sng" dirty="0">
                <a:effectLst/>
                <a:latin typeface="Arial" panose="020B0604020202020204" pitchFamily="34" charset="0"/>
              </a:rPr>
              <a:t>Who can do what to the content?</a:t>
            </a:r>
            <a:endParaRPr lang="en-US" sz="3600" u="sng" dirty="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EAE88-C30B-11AC-2B0B-AD3DE042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307"/>
            <a:ext cx="10515600" cy="3986656"/>
          </a:xfrm>
        </p:spPr>
        <p:txBody>
          <a:bodyPr/>
          <a:lstStyle/>
          <a:p>
            <a:r>
              <a:rPr lang="en-US" b="1" dirty="0"/>
              <a:t>Registered users can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1. upload videos</a:t>
            </a:r>
          </a:p>
          <a:p>
            <a:pPr marL="0" indent="0">
              <a:buNone/>
            </a:pPr>
            <a:r>
              <a:rPr lang="en-US" sz="2400" dirty="0"/>
              <a:t>	2. manage content (edit, delete)</a:t>
            </a:r>
          </a:p>
          <a:p>
            <a:pPr marL="0" indent="0">
              <a:buNone/>
            </a:pPr>
            <a:r>
              <a:rPr lang="en-US" sz="2400" dirty="0"/>
              <a:t>	3. interact with content (subscribe, like, comment)</a:t>
            </a:r>
          </a:p>
        </p:txBody>
      </p:sp>
    </p:spTree>
    <p:extLst>
      <p:ext uri="{BB962C8B-B14F-4D97-AF65-F5344CB8AC3E}">
        <p14:creationId xmlns:p14="http://schemas.microsoft.com/office/powerpoint/2010/main" val="271490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A9F2-2EC8-ACD3-A58B-7630EB35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0" i="0" u="sng" dirty="0">
                <a:effectLst/>
                <a:latin typeface="Poppins Medium" pitchFamily="2" charset="77"/>
                <a:cs typeface="Poppins Medium" pitchFamily="2" charset="77"/>
              </a:rPr>
              <a:t>Who can do what to the content?</a:t>
            </a:r>
            <a:endParaRPr lang="en-US" sz="3600" u="sng" dirty="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EAE88-C30B-11AC-2B0B-AD3DE042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3349"/>
            <a:ext cx="10515600" cy="4103614"/>
          </a:xfrm>
        </p:spPr>
        <p:txBody>
          <a:bodyPr/>
          <a:lstStyle/>
          <a:p>
            <a:r>
              <a:rPr lang="en-US" b="1" dirty="0">
                <a:latin typeface="Poppins Medium" pitchFamily="2" charset="77"/>
                <a:cs typeface="Poppins Medium" pitchFamily="2" charset="77"/>
              </a:rPr>
              <a:t>Unregistered users can </a:t>
            </a:r>
            <a:r>
              <a:rPr lang="en-US" dirty="0">
                <a:latin typeface="Poppins Medium" pitchFamily="2" charset="77"/>
                <a:cs typeface="Poppins Medium" pitchFamily="2" charset="77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Poppins Medium" pitchFamily="2" charset="77"/>
                <a:cs typeface="Poppins Medium" pitchFamily="2" charset="77"/>
              </a:rPr>
              <a:t>	</a:t>
            </a:r>
            <a:r>
              <a:rPr lang="en-US" sz="2400" dirty="0">
                <a:latin typeface="Poppins Medium" pitchFamily="2" charset="77"/>
                <a:cs typeface="Poppins Medium" pitchFamily="2" charset="77"/>
              </a:rPr>
              <a:t>1. search for content</a:t>
            </a:r>
          </a:p>
          <a:p>
            <a:pPr marL="0" indent="0">
              <a:buNone/>
            </a:pPr>
            <a:r>
              <a:rPr lang="en-US" sz="2400" dirty="0">
                <a:latin typeface="Poppins Medium" pitchFamily="2" charset="77"/>
                <a:cs typeface="Poppins Medium" pitchFamily="2" charset="77"/>
              </a:rPr>
              <a:t>	2. watch videos</a:t>
            </a:r>
          </a:p>
          <a:p>
            <a:pPr marL="0" indent="0">
              <a:buNone/>
            </a:pPr>
            <a:r>
              <a:rPr lang="en-US" sz="2400" dirty="0">
                <a:latin typeface="Poppins Medium" pitchFamily="2" charset="77"/>
                <a:cs typeface="Poppins Medium" pitchFamily="2" charset="77"/>
              </a:rPr>
              <a:t>	3. share video links</a:t>
            </a:r>
          </a:p>
        </p:txBody>
      </p:sp>
    </p:spTree>
    <p:extLst>
      <p:ext uri="{BB962C8B-B14F-4D97-AF65-F5344CB8AC3E}">
        <p14:creationId xmlns:p14="http://schemas.microsoft.com/office/powerpoint/2010/main" val="374807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A9F2-2EC8-ACD3-A58B-7630EB35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i="0" u="sng" dirty="0">
                <a:effectLst/>
                <a:latin typeface="Poppins Medium" pitchFamily="2" charset="77"/>
                <a:cs typeface="Poppins Medium" pitchFamily="2" charset="77"/>
              </a:rPr>
              <a:t>User Stories</a:t>
            </a:r>
            <a:endParaRPr lang="en-US" sz="3600" b="1" u="sng" dirty="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EAE88-C30B-11AC-2B0B-AD3DE042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3349"/>
            <a:ext cx="10515600" cy="4103614"/>
          </a:xfrm>
        </p:spPr>
        <p:txBody>
          <a:bodyPr/>
          <a:lstStyle/>
          <a:p>
            <a:r>
              <a:rPr lang="en-US" b="1" dirty="0">
                <a:latin typeface="Poppins Medium" pitchFamily="2" charset="77"/>
                <a:cs typeface="Poppins Medium" pitchFamily="2" charset="77"/>
              </a:rPr>
              <a:t>As an unregistered user</a:t>
            </a:r>
            <a:r>
              <a:rPr lang="en-US" dirty="0">
                <a:latin typeface="Poppins Medium" pitchFamily="2" charset="77"/>
                <a:cs typeface="Poppins Medium" pitchFamily="2" charset="77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Poppins Medium" pitchFamily="2" charset="77"/>
                <a:cs typeface="Poppins Medium" pitchFamily="2" charset="77"/>
              </a:rPr>
              <a:t>1. </a:t>
            </a:r>
            <a:r>
              <a:rPr lang="en-US" sz="2400" dirty="0">
                <a:latin typeface="Poppins Medium" pitchFamily="2" charset="77"/>
                <a:cs typeface="Poppins Medium" pitchFamily="2" charset="77"/>
              </a:rPr>
              <a:t> </a:t>
            </a:r>
            <a:r>
              <a:rPr lang="en-US" sz="2000" dirty="0">
                <a:latin typeface="Poppins Medium" pitchFamily="2" charset="77"/>
                <a:cs typeface="Poppins Medium" pitchFamily="2" charset="77"/>
              </a:rPr>
              <a:t>“</a:t>
            </a:r>
            <a:r>
              <a:rPr lang="en-IN" sz="2000" i="1" dirty="0">
                <a:effectLst/>
                <a:latin typeface="Poppins Medium" pitchFamily="2" charset="77"/>
                <a:cs typeface="Poppins Medium" pitchFamily="2" charset="77"/>
              </a:rPr>
              <a:t>As an unregistered user, I want to watch videos without signing up.”</a:t>
            </a:r>
          </a:p>
          <a:p>
            <a:pPr marL="0" indent="0">
              <a:buNone/>
            </a:pPr>
            <a:r>
              <a:rPr lang="en-IN" sz="2000" i="1" dirty="0">
                <a:effectLst/>
                <a:latin typeface="Poppins Medium" pitchFamily="2" charset="77"/>
                <a:cs typeface="Poppins Medium" pitchFamily="2" charset="77"/>
              </a:rPr>
              <a:t>2. “As an unregistered user, I want to share video links to others.”</a:t>
            </a:r>
          </a:p>
          <a:p>
            <a:pPr marL="0" indent="0">
              <a:buNone/>
            </a:pPr>
            <a:endParaRPr lang="en-IN" sz="2000" i="1" dirty="0">
              <a:latin typeface="Poppins Medium" pitchFamily="2" charset="77"/>
              <a:cs typeface="Poppins Medium" pitchFamily="2" charset="77"/>
            </a:endParaRPr>
          </a:p>
          <a:p>
            <a:r>
              <a:rPr lang="en-US" b="1" dirty="0">
                <a:latin typeface="Poppins Medium" pitchFamily="2" charset="77"/>
                <a:cs typeface="Poppins Medium" pitchFamily="2" charset="77"/>
              </a:rPr>
              <a:t>As a registered user</a:t>
            </a:r>
            <a:r>
              <a:rPr lang="en-US" dirty="0">
                <a:latin typeface="Poppins Medium" pitchFamily="2" charset="77"/>
                <a:cs typeface="Poppins Medium" pitchFamily="2" charset="77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Poppins Medium" pitchFamily="2" charset="77"/>
                <a:cs typeface="Poppins Medium" pitchFamily="2" charset="77"/>
              </a:rPr>
              <a:t>1. </a:t>
            </a:r>
            <a:r>
              <a:rPr lang="en-US" sz="2400" dirty="0">
                <a:latin typeface="Poppins Medium" pitchFamily="2" charset="77"/>
                <a:cs typeface="Poppins Medium" pitchFamily="2" charset="77"/>
              </a:rPr>
              <a:t> </a:t>
            </a:r>
            <a:r>
              <a:rPr lang="en-US" sz="2000" dirty="0">
                <a:latin typeface="Poppins Medium" pitchFamily="2" charset="77"/>
                <a:cs typeface="Poppins Medium" pitchFamily="2" charset="77"/>
              </a:rPr>
              <a:t>“</a:t>
            </a:r>
            <a:r>
              <a:rPr lang="en-IN" sz="2000" i="1" dirty="0">
                <a:effectLst/>
                <a:latin typeface="Poppins Medium" pitchFamily="2" charset="77"/>
                <a:cs typeface="Poppins Medium" pitchFamily="2" charset="77"/>
              </a:rPr>
              <a:t>As a registered user, I want to upload videos to my channel.”</a:t>
            </a:r>
          </a:p>
          <a:p>
            <a:pPr marL="0" indent="0">
              <a:buNone/>
            </a:pPr>
            <a:r>
              <a:rPr lang="en-IN" sz="2000" i="1" dirty="0">
                <a:effectLst/>
                <a:latin typeface="Poppins Medium" pitchFamily="2" charset="77"/>
                <a:cs typeface="Poppins Medium" pitchFamily="2" charset="77"/>
              </a:rPr>
              <a:t>2. “As a registered user, I want to like and comment on videos I find interesting.”</a:t>
            </a:r>
          </a:p>
          <a:p>
            <a:pPr marL="0" indent="0">
              <a:buNone/>
            </a:pPr>
            <a:r>
              <a:rPr lang="en-IN" sz="2000" i="1" dirty="0">
                <a:latin typeface="Poppins Medium" pitchFamily="2" charset="77"/>
                <a:cs typeface="Poppins Medium" pitchFamily="2" charset="77"/>
              </a:rPr>
              <a:t>3. </a:t>
            </a:r>
            <a:r>
              <a:rPr lang="en-IN" sz="2000" i="1" dirty="0">
                <a:effectLst/>
                <a:latin typeface="Poppins Medium" pitchFamily="2" charset="77"/>
                <a:cs typeface="Poppins Medium" pitchFamily="2" charset="77"/>
              </a:rPr>
              <a:t>“As a registered user, edit and manage my own content.”</a:t>
            </a:r>
            <a:endParaRPr lang="en-IN" sz="2000" dirty="0">
              <a:effectLst/>
              <a:latin typeface="Poppins Medium" pitchFamily="2" charset="77"/>
              <a:cs typeface="Poppins Medium" pitchFamily="2" charset="77"/>
            </a:endParaRPr>
          </a:p>
          <a:p>
            <a:pPr marL="0" indent="0">
              <a:buNone/>
            </a:pPr>
            <a:endParaRPr lang="en-IN" sz="2000" dirty="0">
              <a:effectLst/>
              <a:latin typeface="Poppins Medium" pitchFamily="2" charset="77"/>
              <a:cs typeface="Poppins Medium" pitchFamily="2" charset="77"/>
            </a:endParaRPr>
          </a:p>
          <a:p>
            <a:pPr marL="0" indent="0">
              <a:buNone/>
            </a:pPr>
            <a:endParaRPr lang="en-IN" sz="20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6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260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Helvetica Neue</vt:lpstr>
      <vt:lpstr>Poppins Medium</vt:lpstr>
      <vt:lpstr>Office Theme</vt:lpstr>
      <vt:lpstr>               as an MVP</vt:lpstr>
      <vt:lpstr>Features of the MVP</vt:lpstr>
      <vt:lpstr>What kind of users are there?</vt:lpstr>
      <vt:lpstr>Who can do what to the content?</vt:lpstr>
      <vt:lpstr>Who can do what to the content?</vt:lpstr>
      <vt:lpstr>User Stories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Mayuresh Naidu</dc:creator>
  <cp:lastModifiedBy>Mayuresh Naidu</cp:lastModifiedBy>
  <cp:revision>1</cp:revision>
  <dcterms:created xsi:type="dcterms:W3CDTF">2025-01-30T18:01:07Z</dcterms:created>
  <dcterms:modified xsi:type="dcterms:W3CDTF">2025-01-30T18:36:27Z</dcterms:modified>
</cp:coreProperties>
</file>