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138E-AFC6-4F99-A44F-0DC8AF74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4C926-224C-4184-A841-2E951079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36D2D-03C8-497F-988E-64BE395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8BD5-6C85-46B6-A8E5-32FE9AC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C3B05-73F9-48FB-B913-D5104A01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4138-ED37-4D09-9628-772D9CF3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EC29A-5AE3-482F-BDEF-B930442E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C6EF9-859C-4611-8A35-D26BC964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11E9B-1564-4520-BD5E-9EF99351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1C21D-6A86-48A6-8008-85FED66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4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CB71F-99BF-471F-B0DD-40B3C0CB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61243-623D-48B3-943E-4C7699BB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98408-955C-4BF6-84D5-096E406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1148B-9339-435B-8D60-AA7D023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17FA-EA48-4EC5-8D10-FAC0CB71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7F46-A42D-4E3E-964B-4FC2CB6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FFCF9-30FB-4552-BE83-953E439D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0DEF-797B-4853-89CA-597BB37C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3A5-BF5B-491D-A1BC-E7392369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AE34-430C-45F2-9F66-66F636F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AD8A7-6F22-4D36-A35A-FE91BB20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35521-0F46-45A2-AF83-DB35C6F8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E28C-2F29-4034-A876-748F93C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E7DD-7222-4740-99A0-809C1B1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75886-065E-4770-9E56-B0F1F94F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305BF-9713-4E58-86C5-25D9538F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D4008-0F56-4EAE-BD8B-9BAA4E24E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6603C-F610-4323-9740-4D0C4661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8F898-A208-4CED-B07E-6D80DEB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287E0-20F5-472E-9360-34102B0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E7608-0FDF-4158-BD9C-F563731E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BDC0-5D42-4AC7-82A5-3C52AD92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474B6-982C-4DF5-BC7D-BA811AF5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0FEEE-7367-4ADA-87D7-2F037E48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BD2F82-717F-4807-B635-BA19A968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C6663-A85F-48DE-B8E9-2D5AB1249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0B0AE-62F8-4F00-A7D2-87A111C1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FFF37-0363-4B89-A821-2588FE76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129B1-1183-46CE-89DD-08E2390E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6422-8539-4782-A2A3-6BA1A55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5AF00-7608-4B6E-B571-E52ED6F2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DC83B-80F7-43B6-8E31-926F2AD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57FD73-26F7-4926-8572-06291E86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67365B-5CBA-4C2E-8E71-54D4A755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60D4EA-3A19-4BC8-9A25-04FE46F1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24AC2-AFB0-49A0-9011-069B66A6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D9C4-21BD-4CA0-8A39-4A34AE46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16F6A-6783-4DCC-995A-A09949E7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864EF-A0D8-434D-8EE6-1A6DB687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BBB22-D51B-4486-822A-41F174A7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DD8AD-757F-4D4C-8606-1D8ADE9F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AA216-34D2-47E9-8541-B7EA08D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951C7-A370-413C-812B-1919DA76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A448F8-356E-4429-BB0D-2F76BE72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36BB0-F9D0-46EF-8532-54A2F90C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E6FC5-56DD-4C1C-A72F-E27B6FC7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67297-7370-4EF3-8EF9-F27B50A0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A4805-A1A6-434D-BFAD-556A87A6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3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1BAB0-DEBC-4F21-9855-BB077DF3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6DE82-A37D-450C-A222-D6EBB1B9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C797C-BD81-44B3-9E40-4646D221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C9D0-8755-489D-B23A-436945BAFD19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C6603-4259-4991-8F64-BEDFEDDC2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BD174-7C6D-4DDA-A016-5ADC0028C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5106-969F-4C1E-8BD0-2214F4BC7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92E8A0-7A0E-45C8-982C-F024E176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2" y="241874"/>
            <a:ext cx="4189283" cy="11612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04F8A2-F3C6-41B1-8366-B7DBF06C0680}"/>
              </a:ext>
            </a:extLst>
          </p:cNvPr>
          <p:cNvSpPr txBox="1"/>
          <p:nvPr/>
        </p:nvSpPr>
        <p:spPr>
          <a:xfrm>
            <a:off x="4341925" y="2413337"/>
            <a:ext cx="3887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组会报告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方原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2020_3_30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71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信息素影响的改进：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2182DB-E393-4D12-A13B-FCEC31DA13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76" y="899160"/>
            <a:ext cx="5059680" cy="5059680"/>
          </a:xfrm>
          <a:prstGeom prst="rect">
            <a:avLst/>
          </a:prstGeom>
          <a:noFill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C92DF0E-CF1F-4408-9F37-700C820093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8167" y="2001432"/>
            <a:ext cx="2574954" cy="24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27EC7B-D676-4397-9B45-8329FF97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1" y="0"/>
            <a:ext cx="6858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276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仿真结果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Fick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9D5254-0C0E-4213-987D-A13CCA9A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69" y="3980412"/>
            <a:ext cx="4714875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54D4E-0B11-47C6-910D-DFA9B940B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69" y="2593484"/>
            <a:ext cx="45529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276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仿真结果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mixed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5BCA8-1DF8-4472-BBA7-D67D054C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276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仿真结果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bounce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5994F-E546-42BA-86BD-CFDE2654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276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仿真结果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mixed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220D4-F31B-4129-8993-8FC63F8E6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86" y="7442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879D5-5C0E-4D12-A07B-FF753FA5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579" y="6253317"/>
            <a:ext cx="2012421" cy="5578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1FDFE4-0644-422E-A380-2E07833FC8D6}"/>
              </a:ext>
            </a:extLst>
          </p:cNvPr>
          <p:cNvSpPr txBox="1"/>
          <p:nvPr/>
        </p:nvSpPr>
        <p:spPr>
          <a:xfrm>
            <a:off x="218277" y="235974"/>
            <a:ext cx="27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未来计划：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1AFA4F-5F06-451A-93FE-FDF3CFDD36AF}"/>
              </a:ext>
            </a:extLst>
          </p:cNvPr>
          <p:cNvSpPr txBox="1"/>
          <p:nvPr/>
        </p:nvSpPr>
        <p:spPr>
          <a:xfrm>
            <a:off x="218277" y="788867"/>
            <a:ext cx="27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如何实现真正意义上的全覆盖？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966ECD-5728-4396-B510-23CF97C52C60}"/>
              </a:ext>
            </a:extLst>
          </p:cNvPr>
          <p:cNvSpPr txBox="1"/>
          <p:nvPr/>
        </p:nvSpPr>
        <p:spPr>
          <a:xfrm>
            <a:off x="218277" y="2405016"/>
            <a:ext cx="27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障碍物模型设想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764D-38B1-456F-A0F6-DB3CA707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81" y="232916"/>
            <a:ext cx="5858693" cy="6392167"/>
          </a:xfrm>
          <a:prstGeom prst="rect">
            <a:avLst/>
          </a:prstGeom>
        </p:spPr>
      </p:pic>
      <p:sp>
        <p:nvSpPr>
          <p:cNvPr id="8" name="五边形 7">
            <a:extLst>
              <a:ext uri="{FF2B5EF4-FFF2-40B4-BE49-F238E27FC236}">
                <a16:creationId xmlns:a16="http://schemas.microsoft.com/office/drawing/2014/main" id="{EEFD4FC4-24E3-47DF-98ED-FD88604DC65E}"/>
              </a:ext>
            </a:extLst>
          </p:cNvPr>
          <p:cNvSpPr/>
          <p:nvPr/>
        </p:nvSpPr>
        <p:spPr>
          <a:xfrm>
            <a:off x="4040372" y="2498651"/>
            <a:ext cx="1440180" cy="13716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EFE74F1-8E06-4AE0-AECC-10743BF76879}"/>
              </a:ext>
            </a:extLst>
          </p:cNvPr>
          <p:cNvSpPr/>
          <p:nvPr/>
        </p:nvSpPr>
        <p:spPr>
          <a:xfrm>
            <a:off x="4680718" y="2498651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82D318-9D6A-4C0A-AEE4-CAE4AED6D061}"/>
              </a:ext>
            </a:extLst>
          </p:cNvPr>
          <p:cNvSpPr/>
          <p:nvPr/>
        </p:nvSpPr>
        <p:spPr>
          <a:xfrm>
            <a:off x="4521230" y="2630809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3118C-F601-49A2-8B01-F14343EA9B6B}"/>
              </a:ext>
            </a:extLst>
          </p:cNvPr>
          <p:cNvSpPr/>
          <p:nvPr/>
        </p:nvSpPr>
        <p:spPr>
          <a:xfrm>
            <a:off x="4361742" y="2753083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53C4DF4-2037-444E-9AEF-ADDBC9A7190D}"/>
              </a:ext>
            </a:extLst>
          </p:cNvPr>
          <p:cNvSpPr/>
          <p:nvPr/>
        </p:nvSpPr>
        <p:spPr>
          <a:xfrm>
            <a:off x="4202254" y="2885241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6685B6-5160-425B-9CF2-6AFD2579815B}"/>
              </a:ext>
            </a:extLst>
          </p:cNvPr>
          <p:cNvSpPr/>
          <p:nvPr/>
        </p:nvSpPr>
        <p:spPr>
          <a:xfrm>
            <a:off x="4057746" y="3024963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648D2-20BE-43E9-89FD-18B58EBEEDBC}"/>
              </a:ext>
            </a:extLst>
          </p:cNvPr>
          <p:cNvSpPr/>
          <p:nvPr/>
        </p:nvSpPr>
        <p:spPr>
          <a:xfrm>
            <a:off x="5273765" y="3092554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19012FF-F704-4EFE-9027-39DDF39A7C26}"/>
              </a:ext>
            </a:extLst>
          </p:cNvPr>
          <p:cNvSpPr/>
          <p:nvPr/>
        </p:nvSpPr>
        <p:spPr>
          <a:xfrm>
            <a:off x="4548584" y="3704200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4AE52B-2C18-4AAB-A6B9-D37BAD3F024E}"/>
              </a:ext>
            </a:extLst>
          </p:cNvPr>
          <p:cNvSpPr/>
          <p:nvPr/>
        </p:nvSpPr>
        <p:spPr>
          <a:xfrm>
            <a:off x="4202254" y="3428999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22D77F-EC00-4718-84BE-A3A58F246C3F}"/>
              </a:ext>
            </a:extLst>
          </p:cNvPr>
          <p:cNvSpPr/>
          <p:nvPr/>
        </p:nvSpPr>
        <p:spPr>
          <a:xfrm>
            <a:off x="4137490" y="3206215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9C33AFC-F717-40E9-A6A7-F522992CDA19}"/>
              </a:ext>
            </a:extLst>
          </p:cNvPr>
          <p:cNvSpPr/>
          <p:nvPr/>
        </p:nvSpPr>
        <p:spPr>
          <a:xfrm>
            <a:off x="4294478" y="3702165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EF5AF1F-85D2-4B36-A8D6-39DDD13AAC2F}"/>
              </a:ext>
            </a:extLst>
          </p:cNvPr>
          <p:cNvSpPr/>
          <p:nvPr/>
        </p:nvSpPr>
        <p:spPr>
          <a:xfrm>
            <a:off x="4775670" y="3710763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8952A0C-FA4D-41D5-9DF5-64162B5A32EE}"/>
              </a:ext>
            </a:extLst>
          </p:cNvPr>
          <p:cNvSpPr/>
          <p:nvPr/>
        </p:nvSpPr>
        <p:spPr>
          <a:xfrm>
            <a:off x="4958513" y="3710763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EB16FB-D14E-408B-B7A5-7D37898C9D64}"/>
              </a:ext>
            </a:extLst>
          </p:cNvPr>
          <p:cNvSpPr/>
          <p:nvPr/>
        </p:nvSpPr>
        <p:spPr>
          <a:xfrm>
            <a:off x="5097472" y="3665198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331F1D1-B4A2-4BD7-ABA3-B88FD11A1F5E}"/>
              </a:ext>
            </a:extLst>
          </p:cNvPr>
          <p:cNvSpPr/>
          <p:nvPr/>
        </p:nvSpPr>
        <p:spPr>
          <a:xfrm>
            <a:off x="5216862" y="3293046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40EC739-0EBD-4DC6-9983-825D2F0E99A4}"/>
              </a:ext>
            </a:extLst>
          </p:cNvPr>
          <p:cNvSpPr/>
          <p:nvPr/>
        </p:nvSpPr>
        <p:spPr>
          <a:xfrm>
            <a:off x="4877695" y="2658139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2E9E0FB-D556-4CAB-8650-E7FE31EEF2DB}"/>
              </a:ext>
            </a:extLst>
          </p:cNvPr>
          <p:cNvSpPr/>
          <p:nvPr/>
        </p:nvSpPr>
        <p:spPr>
          <a:xfrm>
            <a:off x="5037183" y="2774348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E3665F8-9B10-45A7-ADAE-E074F08B8779}"/>
              </a:ext>
            </a:extLst>
          </p:cNvPr>
          <p:cNvSpPr/>
          <p:nvPr/>
        </p:nvSpPr>
        <p:spPr>
          <a:xfrm>
            <a:off x="5196671" y="2899654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EFA2560-A51A-4E7C-A72C-83A295A51EB1}"/>
              </a:ext>
            </a:extLst>
          </p:cNvPr>
          <p:cNvSpPr/>
          <p:nvPr/>
        </p:nvSpPr>
        <p:spPr>
          <a:xfrm>
            <a:off x="5121432" y="3460145"/>
            <a:ext cx="159488" cy="159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42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yuan</dc:creator>
  <cp:lastModifiedBy>Administrator</cp:lastModifiedBy>
  <cp:revision>32</cp:revision>
  <dcterms:created xsi:type="dcterms:W3CDTF">2020-02-23T12:08:13Z</dcterms:created>
  <dcterms:modified xsi:type="dcterms:W3CDTF">2020-04-06T09:48:27Z</dcterms:modified>
</cp:coreProperties>
</file>