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794863" y="320036"/>
            <a:ext cx="1920900" cy="1112836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rgbClr val="741B47"/>
                </a:solidFill>
              </a:rPr>
              <a:t>The edge that only a few schools have and MSIS program has it.</a:t>
            </a:r>
          </a:p>
        </p:txBody>
      </p:sp>
      <p:sp>
        <p:nvSpPr>
          <p:cNvPr id="78" name="Shape 78"/>
          <p:cNvSpPr/>
          <p:nvPr/>
        </p:nvSpPr>
        <p:spPr>
          <a:xfrm>
            <a:off x="2804381" y="746084"/>
            <a:ext cx="2266200" cy="1354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4C1130"/>
                </a:solidFill>
              </a:rPr>
              <a:t>Courses cover almost all hot IT related fields.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>
                <a:solidFill>
                  <a:srgbClr val="4C1130"/>
                </a:solidFill>
              </a:rPr>
              <a:t>Courses match job market needs.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4C1130"/>
                </a:solidFill>
              </a:rPr>
              <a:t>Core courses offered every quarter.</a:t>
            </a:r>
          </a:p>
        </p:txBody>
      </p:sp>
      <p:sp>
        <p:nvSpPr>
          <p:cNvPr id="68" name="Shape 68"/>
          <p:cNvSpPr/>
          <p:nvPr/>
        </p:nvSpPr>
        <p:spPr>
          <a:xfrm>
            <a:off x="749263" y="2612625"/>
            <a:ext cx="2012100" cy="1956300"/>
          </a:xfrm>
          <a:prstGeom prst="ellipse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C1130"/>
                </a:solidFill>
              </a:rPr>
              <a:t>Convenience of Being Close to Silicon Valley Companies</a:t>
            </a:r>
          </a:p>
        </p:txBody>
      </p:sp>
      <p:sp>
        <p:nvSpPr>
          <p:cNvPr id="69" name="Shape 69"/>
          <p:cNvSpPr/>
          <p:nvPr/>
        </p:nvSpPr>
        <p:spPr>
          <a:xfrm>
            <a:off x="5323468" y="3284430"/>
            <a:ext cx="1341300" cy="12834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4C1130"/>
                </a:solidFill>
              </a:rPr>
              <a:t>Suitable Job Fields After Graduation</a:t>
            </a:r>
          </a:p>
        </p:txBody>
      </p:sp>
      <p:sp>
        <p:nvSpPr>
          <p:cNvPr id="70" name="Shape 70"/>
          <p:cNvSpPr/>
          <p:nvPr/>
        </p:nvSpPr>
        <p:spPr>
          <a:xfrm>
            <a:off x="6955920" y="3548471"/>
            <a:ext cx="1023300" cy="10236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4C1130"/>
                </a:solidFill>
              </a:rPr>
              <a:t>Scholarship Offered &amp; STEM Approved</a:t>
            </a:r>
          </a:p>
        </p:txBody>
      </p:sp>
      <p:sp>
        <p:nvSpPr>
          <p:cNvPr id="71" name="Shape 71"/>
          <p:cNvSpPr/>
          <p:nvPr/>
        </p:nvSpPr>
        <p:spPr>
          <a:xfrm>
            <a:off x="8188904" y="3708171"/>
            <a:ext cx="891900" cy="860700"/>
          </a:xfrm>
          <a:prstGeom prst="ellipse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>
                <a:solidFill>
                  <a:srgbClr val="4C1130"/>
                </a:solidFill>
              </a:rPr>
              <a:t>International Students Ratio &amp; Female Students Ratio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738066" y="40200"/>
            <a:ext cx="11100" cy="45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3" name="Shape 73"/>
          <p:cNvCxnSpPr/>
          <p:nvPr/>
        </p:nvCxnSpPr>
        <p:spPr>
          <a:xfrm>
            <a:off x="749166" y="4570439"/>
            <a:ext cx="8372409" cy="30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74" name="Shape 74"/>
          <p:cNvSpPr/>
          <p:nvPr/>
        </p:nvSpPr>
        <p:spPr>
          <a:xfrm>
            <a:off x="3147409" y="3005339"/>
            <a:ext cx="1609500" cy="1565100"/>
          </a:xfrm>
          <a:prstGeom prst="ellipse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4C1130"/>
                </a:solidFill>
              </a:rPr>
              <a:t>Variety &amp; Number of Courses Offered Every Quarter &amp; Every Year</a:t>
            </a:r>
          </a:p>
        </p:txBody>
      </p:sp>
      <p:cxnSp>
        <p:nvCxnSpPr>
          <p:cNvPr id="75" name="Shape 75"/>
          <p:cNvCxnSpPr>
            <a:stCxn id="68" idx="0"/>
            <a:endCxn id="76" idx="2"/>
          </p:cNvCxnSpPr>
          <p:nvPr/>
        </p:nvCxnSpPr>
        <p:spPr>
          <a:xfrm flipV="1">
            <a:off x="1755313" y="1432872"/>
            <a:ext cx="0" cy="11797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77" name="Shape 77"/>
          <p:cNvCxnSpPr>
            <a:stCxn id="74" idx="0"/>
            <a:endCxn id="78" idx="2"/>
          </p:cNvCxnSpPr>
          <p:nvPr/>
        </p:nvCxnSpPr>
        <p:spPr>
          <a:xfrm flipH="1" flipV="1">
            <a:off x="3937481" y="2100584"/>
            <a:ext cx="14678" cy="904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79" name="Shape 79"/>
          <p:cNvSpPr/>
          <p:nvPr/>
        </p:nvSpPr>
        <p:spPr>
          <a:xfrm>
            <a:off x="5134955" y="1426816"/>
            <a:ext cx="1725600" cy="1203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4C1130"/>
                </a:solidFill>
              </a:rPr>
              <a:t>MSIS graduates can take almost all IT related roles.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4C1130"/>
                </a:solidFill>
              </a:rPr>
              <a:t>Some can take senior management roles.</a:t>
            </a:r>
          </a:p>
        </p:txBody>
      </p:sp>
      <p:cxnSp>
        <p:nvCxnSpPr>
          <p:cNvPr id="80" name="Shape 80"/>
          <p:cNvCxnSpPr>
            <a:stCxn id="69" idx="0"/>
            <a:endCxn id="79" idx="2"/>
          </p:cNvCxnSpPr>
          <p:nvPr/>
        </p:nvCxnSpPr>
        <p:spPr>
          <a:xfrm flipV="1">
            <a:off x="5994118" y="2629816"/>
            <a:ext cx="3637" cy="6546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81" name="Shape 81"/>
          <p:cNvSpPr/>
          <p:nvPr/>
        </p:nvSpPr>
        <p:spPr>
          <a:xfrm>
            <a:off x="6925470" y="2279642"/>
            <a:ext cx="1084200" cy="566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4C1130"/>
                </a:solidFill>
              </a:rPr>
              <a:t>Yes &amp; Yes</a:t>
            </a:r>
          </a:p>
        </p:txBody>
      </p:sp>
      <p:cxnSp>
        <p:nvCxnSpPr>
          <p:cNvPr id="82" name="Shape 82"/>
          <p:cNvCxnSpPr>
            <a:stCxn id="70" idx="0"/>
            <a:endCxn id="81" idx="2"/>
          </p:cNvCxnSpPr>
          <p:nvPr/>
        </p:nvCxnSpPr>
        <p:spPr>
          <a:xfrm flipV="1">
            <a:off x="7467570" y="2846042"/>
            <a:ext cx="0" cy="7024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83" name="Shape 83"/>
          <p:cNvSpPr/>
          <p:nvPr/>
        </p:nvSpPr>
        <p:spPr>
          <a:xfrm>
            <a:off x="8086043" y="2612625"/>
            <a:ext cx="1057957" cy="49822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4C1130"/>
                </a:solidFill>
              </a:rPr>
              <a:t>High &amp; High</a:t>
            </a:r>
          </a:p>
        </p:txBody>
      </p:sp>
      <p:cxnSp>
        <p:nvCxnSpPr>
          <p:cNvPr id="84" name="Shape 84"/>
          <p:cNvCxnSpPr>
            <a:stCxn id="71" idx="0"/>
            <a:endCxn id="83" idx="2"/>
          </p:cNvCxnSpPr>
          <p:nvPr/>
        </p:nvCxnSpPr>
        <p:spPr>
          <a:xfrm flipH="1" flipV="1">
            <a:off x="8620733" y="3110845"/>
            <a:ext cx="8411" cy="5973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85" name="Shape 85"/>
          <p:cNvSpPr/>
          <p:nvPr/>
        </p:nvSpPr>
        <p:spPr>
          <a:xfrm>
            <a:off x="6590124" y="4626425"/>
            <a:ext cx="2397231" cy="4408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0124D"/>
                </a:solidFill>
                <a:latin typeface="Apple Braille" charset="0"/>
                <a:ea typeface="Apple Braille" charset="0"/>
                <a:cs typeface="Apple Braille" charset="0"/>
              </a:rPr>
              <a:t>Ranking Descending</a:t>
            </a:r>
          </a:p>
        </p:txBody>
      </p:sp>
      <p:sp>
        <p:nvSpPr>
          <p:cNvPr id="86" name="Shape 86"/>
          <p:cNvSpPr/>
          <p:nvPr/>
        </p:nvSpPr>
        <p:spPr>
          <a:xfrm>
            <a:off x="47135" y="175985"/>
            <a:ext cx="678731" cy="4273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smtClean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0124D"/>
                </a:solidFill>
                <a:latin typeface="Apple Color Emoji" charset="0"/>
                <a:ea typeface="Apple Color Emoji" charset="0"/>
                <a:cs typeface="Apple Color Emoji" charset="0"/>
              </a:rPr>
              <a:t>Why</a:t>
            </a:r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20124D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Lato</vt:lpstr>
      <vt:lpstr>Playfair Display</vt:lpstr>
      <vt:lpstr>Blue &amp; Gold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LIMEIYUAN</cp:lastModifiedBy>
  <cp:revision>4</cp:revision>
  <dcterms:modified xsi:type="dcterms:W3CDTF">2017-10-20T23:34:28Z</dcterms:modified>
</cp:coreProperties>
</file>