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84" r:id="rId3"/>
    <p:sldId id="273" r:id="rId4"/>
    <p:sldId id="283" r:id="rId5"/>
    <p:sldId id="28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2" d="100"/>
          <a:sy n="112" d="100"/>
        </p:scale>
        <p:origin x="76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21770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26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Twitter Homework Setup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728" y="0"/>
            <a:ext cx="8520600" cy="572700"/>
          </a:xfrm>
        </p:spPr>
        <p:txBody>
          <a:bodyPr/>
          <a:lstStyle/>
          <a:p>
            <a:r>
              <a:rPr lang="en-US" dirty="0" smtClean="0"/>
              <a:t>Set up a Twitter developer account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72700"/>
            <a:ext cx="8520600" cy="3996175"/>
          </a:xfrm>
        </p:spPr>
        <p:txBody>
          <a:bodyPr/>
          <a:lstStyle/>
          <a:p>
            <a:r>
              <a:rPr lang="en-US" dirty="0"/>
              <a:t>To be able to use the Twitter APIs, you’ll need to register as a Twitter app developer and obtain keys and access tokens. You’ll need to replace the keys and tokens in </a:t>
            </a:r>
            <a:r>
              <a:rPr lang="en-US" dirty="0" err="1"/>
              <a:t>config.cfg</a:t>
            </a:r>
            <a:r>
              <a:rPr lang="en-US" dirty="0"/>
              <a:t> with your keys and tokens</a:t>
            </a:r>
          </a:p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/>
              <a:t>the two files </a:t>
            </a:r>
            <a:r>
              <a:rPr lang="en-US" u="sng" dirty="0"/>
              <a:t>tweetering.py</a:t>
            </a:r>
            <a:r>
              <a:rPr lang="en-US" dirty="0"/>
              <a:t> and </a:t>
            </a:r>
            <a:r>
              <a:rPr lang="en-US" u="sng" dirty="0" err="1"/>
              <a:t>config.cfg</a:t>
            </a:r>
            <a:r>
              <a:rPr lang="en-US" dirty="0"/>
              <a:t> </a:t>
            </a:r>
            <a:r>
              <a:rPr lang="en-US" dirty="0" smtClean="0"/>
              <a:t>from Camino and place </a:t>
            </a:r>
            <a:r>
              <a:rPr lang="en-US" dirty="0"/>
              <a:t>them in the same directory</a:t>
            </a:r>
          </a:p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Sign in on </a:t>
            </a:r>
            <a:r>
              <a:rPr lang="en-US" dirty="0">
                <a:hlinkClick r:id="rId2"/>
              </a:rPr>
              <a:t>https://apps.twitter.com/</a:t>
            </a:r>
            <a:r>
              <a:rPr lang="en-US" dirty="0" smtClean="0"/>
              <a:t> using your Twitter account</a:t>
            </a:r>
          </a:p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Click on “create new app”</a:t>
            </a:r>
          </a:p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Click on your app name</a:t>
            </a:r>
          </a:p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Click on “Keys and Access Tokens”</a:t>
            </a:r>
          </a:p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In this page</a:t>
            </a:r>
            <a:r>
              <a:rPr lang="en-US" dirty="0"/>
              <a:t>, you’ll find a </a:t>
            </a:r>
            <a:r>
              <a:rPr lang="en-US" dirty="0" err="1" smtClean="0"/>
              <a:t>consumer_key</a:t>
            </a:r>
            <a:r>
              <a:rPr lang="en-US" dirty="0"/>
              <a:t>, </a:t>
            </a:r>
            <a:r>
              <a:rPr lang="en-US" dirty="0" err="1" smtClean="0"/>
              <a:t>consumer_secret</a:t>
            </a:r>
            <a:r>
              <a:rPr lang="en-US" dirty="0"/>
              <a:t>, </a:t>
            </a:r>
            <a:r>
              <a:rPr lang="en-US" dirty="0" err="1" smtClean="0"/>
              <a:t>access_token</a:t>
            </a:r>
            <a:r>
              <a:rPr lang="en-US" dirty="0"/>
              <a:t>, and </a:t>
            </a:r>
            <a:r>
              <a:rPr lang="en-US" dirty="0" err="1" smtClean="0"/>
              <a:t>access_token_secret</a:t>
            </a:r>
            <a:endParaRPr lang="en-US" dirty="0" smtClean="0"/>
          </a:p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Copy your keys and tokens into </a:t>
            </a:r>
            <a:r>
              <a:rPr lang="en-US" dirty="0" err="1" smtClean="0"/>
              <a:t>config.cfg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4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tweetering.py with </a:t>
            </a:r>
            <a:r>
              <a:rPr lang="en-US" u="sng" dirty="0" smtClean="0"/>
              <a:t>Canopy Editor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749" t="12588" r="30922" b="59375"/>
          <a:stretch/>
        </p:blipFill>
        <p:spPr>
          <a:xfrm>
            <a:off x="844533" y="1814286"/>
            <a:ext cx="7675352" cy="145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/>
          <p:cNvSpPr/>
          <p:nvPr/>
        </p:nvSpPr>
        <p:spPr>
          <a:xfrm rot="17535124">
            <a:off x="1573640" y="3112508"/>
            <a:ext cx="790084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100" y="3736392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Double click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955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9686" t="49530" r="944" b="26987"/>
          <a:stretch/>
        </p:blipFill>
        <p:spPr>
          <a:xfrm>
            <a:off x="311700" y="2767846"/>
            <a:ext cx="8062267" cy="1567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475"/>
            <a:ext cx="8520600" cy="572700"/>
          </a:xfrm>
        </p:spPr>
        <p:txBody>
          <a:bodyPr/>
          <a:lstStyle/>
          <a:p>
            <a:r>
              <a:rPr lang="en-US" dirty="0" smtClean="0"/>
              <a:t>Run!</a:t>
            </a:r>
            <a:endParaRPr lang="en-US" u="sng" dirty="0"/>
          </a:p>
        </p:txBody>
      </p:sp>
      <p:sp>
        <p:nvSpPr>
          <p:cNvPr id="5" name="Right Arrow 4"/>
          <p:cNvSpPr/>
          <p:nvPr/>
        </p:nvSpPr>
        <p:spPr>
          <a:xfrm rot="8551966">
            <a:off x="7053759" y="2390760"/>
            <a:ext cx="511008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8412" y="1831924"/>
            <a:ext cx="3425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1. Change directory to the one containing your twitter files</a:t>
            </a:r>
            <a:endParaRPr lang="en-US" sz="1600" b="1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3155949" y="3551449"/>
            <a:ext cx="1334409" cy="177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64781" y="3373647"/>
            <a:ext cx="44678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2. To run the program, type:</a:t>
            </a:r>
          </a:p>
          <a:p>
            <a:r>
              <a:rPr lang="en-US" sz="1600" b="1" i="1" dirty="0" smtClean="0"/>
              <a:t>%run tweetering.py </a:t>
            </a:r>
            <a:r>
              <a:rPr lang="en-US" sz="1600" b="1" i="1" u="sng" dirty="0" smtClean="0"/>
              <a:t>word</a:t>
            </a:r>
          </a:p>
          <a:p>
            <a:r>
              <a:rPr lang="en-US" sz="1600" b="1" dirty="0" smtClean="0"/>
              <a:t>Where </a:t>
            </a:r>
            <a:r>
              <a:rPr lang="en-US" sz="1600" b="1" i="1" u="sng" dirty="0" smtClean="0"/>
              <a:t>word</a:t>
            </a:r>
            <a:r>
              <a:rPr lang="en-US" sz="1600" b="1" dirty="0" smtClean="0"/>
              <a:t> is the term you want to look for</a:t>
            </a:r>
          </a:p>
          <a:p>
            <a:r>
              <a:rPr lang="en-US" sz="1600" b="1" dirty="0" smtClean="0"/>
              <a:t>(here the word is “Obama”)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6902" y="4462449"/>
            <a:ext cx="6271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3. The program creates an output file with the tweets collected</a:t>
            </a:r>
          </a:p>
          <a:p>
            <a:r>
              <a:rPr lang="en-US" sz="1600" b="1" dirty="0" smtClean="0"/>
              <a:t>4. Stop collecting tweets by pressing CTRL + c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893928" y="2982036"/>
            <a:ext cx="7410735" cy="252483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3928" y="3502668"/>
            <a:ext cx="2227998" cy="252483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5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728" y="0"/>
            <a:ext cx="8520600" cy="5727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72700"/>
            <a:ext cx="8520600" cy="3996175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Tweepy</a:t>
            </a:r>
            <a:r>
              <a:rPr lang="en-US" dirty="0" smtClean="0"/>
              <a:t> not found:</a:t>
            </a:r>
          </a:p>
          <a:p>
            <a:pPr marL="342900" lvl="5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    (1) Go to Canopy Package Manager, (2) click on available, (3) look for </a:t>
            </a:r>
            <a:r>
              <a:rPr lang="en-US" dirty="0" err="1" smtClean="0"/>
              <a:t>tweepy</a:t>
            </a:r>
            <a:endParaRPr lang="en-US" dirty="0" smtClean="0"/>
          </a:p>
          <a:p>
            <a:pPr marL="3429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5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220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219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simple-light-2</vt:lpstr>
      <vt:lpstr>Twitter Homework Setup</vt:lpstr>
      <vt:lpstr>Set up a Twitter developer account</vt:lpstr>
      <vt:lpstr>Open tweetering.py with Canopy Editor</vt:lpstr>
      <vt:lpstr>Run!</vt:lpstr>
      <vt:lpstr>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Michele Samorani</cp:lastModifiedBy>
  <cp:revision>23</cp:revision>
  <dcterms:modified xsi:type="dcterms:W3CDTF">2017-09-20T20:06:28Z</dcterms:modified>
</cp:coreProperties>
</file>