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1" r:id="rId4"/>
    <p:sldId id="352" r:id="rId5"/>
    <p:sldId id="35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4" r:id="rId39"/>
    <p:sldId id="315" r:id="rId40"/>
    <p:sldId id="316" r:id="rId41"/>
    <p:sldId id="317" r:id="rId42"/>
    <p:sldId id="318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353" r:id="rId56"/>
    <p:sldId id="294" r:id="rId57"/>
    <p:sldId id="295" r:id="rId58"/>
    <p:sldId id="296" r:id="rId59"/>
    <p:sldId id="354" r:id="rId60"/>
    <p:sldId id="355" r:id="rId61"/>
    <p:sldId id="297" r:id="rId62"/>
    <p:sldId id="298" r:id="rId63"/>
    <p:sldId id="299" r:id="rId64"/>
    <p:sldId id="300" r:id="rId65"/>
    <p:sldId id="302" r:id="rId66"/>
    <p:sldId id="303" r:id="rId67"/>
    <p:sldId id="304" r:id="rId68"/>
    <p:sldId id="319" r:id="rId69"/>
    <p:sldId id="320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22" r:id="rId78"/>
    <p:sldId id="323" r:id="rId79"/>
    <p:sldId id="347" r:id="rId80"/>
    <p:sldId id="325" r:id="rId81"/>
    <p:sldId id="348" r:id="rId82"/>
    <p:sldId id="349" r:id="rId83"/>
    <p:sldId id="326" r:id="rId84"/>
    <p:sldId id="356" r:id="rId85"/>
    <p:sldId id="357" r:id="rId86"/>
    <p:sldId id="358" r:id="rId87"/>
    <p:sldId id="339" r:id="rId8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76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4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6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5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9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2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0C97-1016-446B-9E98-4D2EA5D0227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B0CF-9282-4B82-916B-96AEE86D4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3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87" y="5238750"/>
            <a:ext cx="5534025" cy="1104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7" y="1298575"/>
            <a:ext cx="55340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623887"/>
            <a:ext cx="55340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0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504950"/>
            <a:ext cx="5534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4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385887"/>
            <a:ext cx="5534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8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752475"/>
            <a:ext cx="55340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614362"/>
            <a:ext cx="55340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885825"/>
            <a:ext cx="55340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742950"/>
            <a:ext cx="55340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4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504950"/>
            <a:ext cx="5534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143000"/>
            <a:ext cx="55340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7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728787"/>
            <a:ext cx="55340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423862"/>
            <a:ext cx="55340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3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462087"/>
            <a:ext cx="5534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909762"/>
            <a:ext cx="55340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7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471612"/>
            <a:ext cx="5534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9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347787"/>
            <a:ext cx="55340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0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866900"/>
            <a:ext cx="5534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96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266825"/>
            <a:ext cx="5534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7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266825"/>
            <a:ext cx="5534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46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228850"/>
            <a:ext cx="55340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3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785812"/>
            <a:ext cx="55340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96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385887"/>
            <a:ext cx="5534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7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304800"/>
            <a:ext cx="55340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13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624012"/>
            <a:ext cx="5534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4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009650"/>
            <a:ext cx="5534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304800"/>
            <a:ext cx="55340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8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45" y="0"/>
            <a:ext cx="4931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542925"/>
            <a:ext cx="55340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904875"/>
            <a:ext cx="5534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81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747837"/>
            <a:ext cx="5534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98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023937"/>
            <a:ext cx="5534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4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71462"/>
            <a:ext cx="55340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2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904875"/>
            <a:ext cx="5534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042987"/>
            <a:ext cx="55340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57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447675"/>
            <a:ext cx="55340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76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414337"/>
            <a:ext cx="5534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0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471612"/>
            <a:ext cx="5534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633412"/>
            <a:ext cx="55340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79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247775"/>
            <a:ext cx="55340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48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5" y="644525"/>
            <a:ext cx="5534025" cy="3962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6" y="4778375"/>
            <a:ext cx="55340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3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952500"/>
            <a:ext cx="5534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0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590550"/>
            <a:ext cx="55340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0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25" y="0"/>
            <a:ext cx="5526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18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785812"/>
            <a:ext cx="55340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747837"/>
            <a:ext cx="5534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8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547687"/>
            <a:ext cx="5534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84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414337"/>
            <a:ext cx="5534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94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471612"/>
            <a:ext cx="5534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62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257300"/>
            <a:ext cx="5534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4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023937"/>
            <a:ext cx="5543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63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266825"/>
            <a:ext cx="5534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47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504950"/>
            <a:ext cx="5534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266825"/>
            <a:ext cx="5534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0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023937"/>
            <a:ext cx="5534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95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785812"/>
            <a:ext cx="55340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885825"/>
            <a:ext cx="55340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02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228850"/>
            <a:ext cx="55340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86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28" y="0"/>
            <a:ext cx="5391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79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023937"/>
            <a:ext cx="5534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92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423862"/>
            <a:ext cx="55435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805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504950"/>
            <a:ext cx="5534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813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423862"/>
            <a:ext cx="55435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56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866900"/>
            <a:ext cx="5534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1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109787"/>
            <a:ext cx="5543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030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385887"/>
            <a:ext cx="5534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40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590800"/>
            <a:ext cx="55340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742950"/>
            <a:ext cx="55340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695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904875"/>
            <a:ext cx="5543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88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504950"/>
            <a:ext cx="5534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4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423862"/>
            <a:ext cx="55435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498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985962"/>
            <a:ext cx="55340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26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109787"/>
            <a:ext cx="5543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44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385887"/>
            <a:ext cx="5534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25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95" y="2691765"/>
            <a:ext cx="3331210" cy="1474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10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423862"/>
            <a:ext cx="55435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27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504950"/>
            <a:ext cx="5534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22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423862"/>
            <a:ext cx="55435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6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228850"/>
            <a:ext cx="55340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10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347912"/>
            <a:ext cx="55340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63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109787"/>
            <a:ext cx="5543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860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385887"/>
            <a:ext cx="5534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12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2995612"/>
            <a:ext cx="26098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637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504950"/>
            <a:ext cx="5543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18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504950"/>
            <a:ext cx="5543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865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504950"/>
            <a:ext cx="5543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650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87" y="2744787"/>
            <a:ext cx="5534025" cy="9620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7" y="5238750"/>
            <a:ext cx="5534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885825"/>
            <a:ext cx="55340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寬螢幕</PresentationFormat>
  <Paragraphs>0</Paragraphs>
  <Slides>87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87</vt:i4>
      </vt:variant>
    </vt:vector>
  </HeadingPairs>
  <TitlesOfParts>
    <vt:vector size="9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2023-03-07T13:51:46Z</dcterms:created>
  <dcterms:modified xsi:type="dcterms:W3CDTF">2023-03-09T09:29:20Z</dcterms:modified>
</cp:coreProperties>
</file>