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4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2" y="3006726"/>
            <a:ext cx="2743199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70" y="2999341"/>
            <a:ext cx="2655694" cy="265569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0454" y="5775346"/>
            <a:ext cx="3507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ar.pahawangtravel.id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120364" y="5775346"/>
            <a:ext cx="2904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/>
              <a:t>Pulau Pahawang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426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2" y="3006726"/>
            <a:ext cx="2743199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70" y="2999341"/>
            <a:ext cx="2655694" cy="265569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0454" y="5775346"/>
            <a:ext cx="3507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ar.pahawangtravel.id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190896" y="5775346"/>
            <a:ext cx="2763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/>
              <a:t>Pahawang Kecil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235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2" y="3006726"/>
            <a:ext cx="2743199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70" y="2999341"/>
            <a:ext cx="2655694" cy="265569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0454" y="5775346"/>
            <a:ext cx="3507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ar.pahawangtravel.id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260627" y="5775346"/>
            <a:ext cx="2624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/>
              <a:t>Kelagian Besar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390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2" y="3006726"/>
            <a:ext cx="2743199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70" y="2999341"/>
            <a:ext cx="2655694" cy="265569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0454" y="5775346"/>
            <a:ext cx="3507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ar.pahawangtravel.id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4770108" y="5775346"/>
            <a:ext cx="3605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/>
              <a:t>Dermaga 4 Ketapang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208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2" y="3006726"/>
            <a:ext cx="2743199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70" y="2999341"/>
            <a:ext cx="2655694" cy="265569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0454" y="5775346"/>
            <a:ext cx="3507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ar.pahawangtravel.id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670995" y="5775346"/>
            <a:ext cx="1803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/>
              <a:t>Homestay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737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2" y="3006726"/>
            <a:ext cx="2743199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70" y="2999341"/>
            <a:ext cx="2655694" cy="265569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0454" y="5775346"/>
            <a:ext cx="3507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ar.pahawangtravel.id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850532" y="5775346"/>
            <a:ext cx="1444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/>
              <a:t>Cottage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217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2" y="3006726"/>
            <a:ext cx="2743199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70" y="2999341"/>
            <a:ext cx="2655694" cy="265569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0454" y="5775346"/>
            <a:ext cx="3507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ar.pahawangtravel.id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410379" y="5775346"/>
            <a:ext cx="2324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/>
              <a:t>Taman Nemo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0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2" y="3006726"/>
            <a:ext cx="2743199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70" y="2999341"/>
            <a:ext cx="2655694" cy="265569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0454" y="5775346"/>
            <a:ext cx="3507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ar.pahawangtravel.id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391272" y="5775346"/>
            <a:ext cx="2363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/>
              <a:t>Gosong Bekri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242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2" y="3006726"/>
            <a:ext cx="2743199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70" y="2999341"/>
            <a:ext cx="2655694" cy="265569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0454" y="5775346"/>
            <a:ext cx="3507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ar.pahawangtravel.id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090709" y="5775346"/>
            <a:ext cx="2964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/>
              <a:t>Gosong Pancong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273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2" y="3006726"/>
            <a:ext cx="2743199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70" y="2999341"/>
            <a:ext cx="2655694" cy="265569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0454" y="5775346"/>
            <a:ext cx="3507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ar.pahawangtravel.id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510695" y="5775346"/>
            <a:ext cx="2124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/>
              <a:t>Cukuh Bedil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947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2" y="3006726"/>
            <a:ext cx="2743199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70" y="2999341"/>
            <a:ext cx="2655694" cy="265569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0454" y="5775346"/>
            <a:ext cx="3507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ar.pahawangtravel.id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340777" y="5775346"/>
            <a:ext cx="2464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/>
              <a:t>Kelagian Kecil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313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109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PahawangTravel: AR</vt:lpstr>
      <vt:lpstr>PahawangTravel: AR</vt:lpstr>
      <vt:lpstr>PahawangTravel: AR</vt:lpstr>
      <vt:lpstr>PahawangTravel: AR</vt:lpstr>
      <vt:lpstr>PahawangTravel: AR</vt:lpstr>
      <vt:lpstr>PahawangTravel: AR</vt:lpstr>
      <vt:lpstr>PahawangTravel: AR</vt:lpstr>
      <vt:lpstr>PahawangTravel: AR</vt:lpstr>
      <vt:lpstr>PahawangTravel: AR</vt:lpstr>
      <vt:lpstr>PahawangTravel: AR</vt:lpstr>
      <vt:lpstr>PahawangTravel: 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ALIF STONE PARK: AR</dc:title>
  <dc:creator>Meizano Ardhi</dc:creator>
  <cp:lastModifiedBy>Windows User</cp:lastModifiedBy>
  <cp:revision>5</cp:revision>
  <dcterms:created xsi:type="dcterms:W3CDTF">2018-07-29T10:05:43Z</dcterms:created>
  <dcterms:modified xsi:type="dcterms:W3CDTF">2018-10-19T00:10:52Z</dcterms:modified>
</cp:coreProperties>
</file>