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0FC4-15AB-41FF-B222-81E2E83D44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7666-BA8F-4101-B698-08D5F93F2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PahawangTravel</a:t>
            </a:r>
            <a:r>
              <a:rPr lang="en-US" sz="5400" b="1" dirty="0" smtClean="0"/>
              <a:t>: </a:t>
            </a:r>
            <a:r>
              <a:rPr lang="en-US" sz="5400" b="1" dirty="0" smtClean="0"/>
              <a:t>AR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SCAN ME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8063" r="8485" b="8604"/>
          <a:stretch/>
        </p:blipFill>
        <p:spPr>
          <a:xfrm>
            <a:off x="1192412" y="3006726"/>
            <a:ext cx="2743200" cy="274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25" y="3006726"/>
            <a:ext cx="3291840" cy="329184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THEN ME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4209932" y="4441726"/>
            <a:ext cx="363259" cy="421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2708" y="5775346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bit.ly/2LXy10R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2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PahawangTravel: 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ALIF STONE PARK: AR</dc:title>
  <dc:creator>Meizano Ardhi</dc:creator>
  <cp:lastModifiedBy>Windows User</cp:lastModifiedBy>
  <cp:revision>3</cp:revision>
  <dcterms:created xsi:type="dcterms:W3CDTF">2018-07-29T10:05:43Z</dcterms:created>
  <dcterms:modified xsi:type="dcterms:W3CDTF">2018-10-18T17:46:11Z</dcterms:modified>
</cp:coreProperties>
</file>