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25" y="3006726"/>
            <a:ext cx="3291840" cy="329184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26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PahawangTravel: 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ALIF STONE PARK: AR</dc:title>
  <dc:creator>Meizano Ardhi</dc:creator>
  <cp:lastModifiedBy>Windows User</cp:lastModifiedBy>
  <cp:revision>4</cp:revision>
  <dcterms:created xsi:type="dcterms:W3CDTF">2018-07-29T10:05:43Z</dcterms:created>
  <dcterms:modified xsi:type="dcterms:W3CDTF">2018-10-18T23:47:41Z</dcterms:modified>
</cp:coreProperties>
</file>