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0" r:id="rId5"/>
    <p:sldId id="271" r:id="rId6"/>
    <p:sldId id="264" r:id="rId7"/>
    <p:sldId id="258" r:id="rId8"/>
    <p:sldId id="272" r:id="rId9"/>
    <p:sldId id="262" r:id="rId10"/>
    <p:sldId id="263" r:id="rId11"/>
    <p:sldId id="269" r:id="rId12"/>
    <p:sldId id="266" r:id="rId13"/>
    <p:sldId id="267" r:id="rId14"/>
    <p:sldId id="273" r:id="rId15"/>
    <p:sldId id="274" r:id="rId16"/>
    <p:sldId id="26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C6EC4-9CD9-425B-8773-2ABE967306BE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CB2F5-9A63-4271-919B-8A2C553D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runtut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disimak</a:t>
            </a:r>
            <a:r>
              <a:rPr lang="en-US" dirty="0"/>
              <a:t> pada slide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Kategorisasi</a:t>
            </a:r>
            <a:r>
              <a:rPr lang="en-US" dirty="0"/>
              <a:t> manual </a:t>
            </a:r>
            <a:r>
              <a:rPr lang="en-US" dirty="0" err="1"/>
              <a:t>untuk</a:t>
            </a:r>
            <a:r>
              <a:rPr lang="en-US" dirty="0"/>
              <a:t> app2 yang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playstore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12E-B053-45F0-ACC5-6627DEAAB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CFA63-3429-4BDE-B074-550C1C5C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4C92-083C-41C0-8B2C-F39367C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E4A8-9605-4762-98BD-EA208C11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4567-4DDC-4720-857C-97446F9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6464-E275-42C6-9965-952A6ECA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CE34-CE03-49D7-AD95-AB7D6BE43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4CE7-333A-4B56-BC1E-73E88596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8E72-7551-4B3F-A861-D6E0B18F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AF3D-EDFA-4E7F-A7F4-F9D40C50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11BF-AA46-4933-9E61-36523D957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DDCB3-9781-41F5-95E2-B200E8DC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23C5-0890-414A-BBF3-D4D92438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EED0-8344-4667-9A83-2313F0F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D630-7D15-427E-875D-030BE48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89A-3219-4380-B11E-47BC7C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7642-D4C1-4FC6-A9E9-2FA0BABC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39BE-22DC-480F-B9D4-4445479E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3189-008E-4412-80C5-01E8911B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36E2-5620-4CCA-9345-B955C83D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AE6E-736B-40B2-8538-30FB8CB6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615BA-EF3A-45D5-A1C5-1CCD67D6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4F02-91B9-412E-B948-6DD7BDE3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2621-2675-4786-962F-A90C71B7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7F40-F42E-4F7A-A113-12D9131B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F283-CAC5-4DD6-80FB-2BFBFD6A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CD20-729C-447F-86D2-AE92B0249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E12AE-0109-45F0-AD29-E0B156DF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439A-BB91-42E2-9BEB-82322400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13BD-B83D-4E92-89F2-6436B76B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825F-083E-4423-AEC5-0025B9C4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9770-B7D4-44A9-9D1B-5AE467FF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4696-D4FB-4415-9C74-6CAB89D69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B5A10-FB8A-4326-B6F8-5E66603ED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08C9B-01DA-4354-B463-B095B6348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F856E-0E79-4232-BF71-B83F6EBD3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7312-E6D2-4352-AA5D-61459C7B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8A163-F169-4F11-A5E3-9518DF4C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621D6-7A1B-4F90-8B0D-044CBBE0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CBD4-FC76-449A-9430-23B042E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CE31E-6315-4242-83FF-3B327917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3098A-7C81-46EF-BFEF-1A28102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44477-5BA0-4CD5-B4F4-323FBB1D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AFBE-A11D-487C-97D8-7C90D127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3E87-AFCF-4615-BAEC-B71A975F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18E1-0424-41FD-904D-B29F928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C090-C878-4D45-98D6-81600C72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6360-AE81-4E51-9E2A-C0B9E230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D23F-BA69-4920-B33C-DF93C379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9B51-253A-4999-8DF2-589B00E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7C05-6587-4157-BADA-ECCE0FE2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3A9-3D75-44FD-ADA2-312AD654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FB63-EF44-417E-9E48-8A21B606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F05CD-C2FB-4E16-A3C3-5146FB68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43AC-56CB-4F43-A0CD-BA09B6B3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304B-7D34-4A6E-ADB0-105CD536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CEE86-5BDB-464C-A0F9-05BE575D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87F3A-DA65-475A-A647-B04D935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49EFF-E3F1-41AD-9160-37ED1D71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1F9E-258A-4368-9F79-138220F7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CB4E-B93B-42B0-AEC8-D0528924B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3EF1-7FCA-4C31-B7B6-5A82302B5792}" type="datetimeFigureOut">
              <a:rPr lang="en-US" smtClean="0"/>
              <a:t>16-Jul-18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884A-D42E-4E4B-9D1E-849513993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239B-FE79-4DC0-90F1-A2B08F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540FD-2BB4-48B4-88E4-5E7423B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1E5CD-85BE-4535-9276-6D2941CD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73D1-D0B2-419B-9C33-C495D026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2: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Kelas VARK </a:t>
            </a:r>
            <a:r>
              <a:rPr lang="en-US" dirty="0" err="1"/>
              <a:t>Dominan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83E05-70AF-47AB-AB09-EB470C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90" y="1837724"/>
            <a:ext cx="6436820" cy="44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A7F98-8663-4202-9A24-598C3B97DD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820" y="851790"/>
            <a:ext cx="4232080" cy="2407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1CFAB8B-36B7-4967-9C9E-CE32320F9C31}"/>
              </a:ext>
            </a:extLst>
          </p:cNvPr>
          <p:cNvSpPr/>
          <p:nvPr/>
        </p:nvSpPr>
        <p:spPr>
          <a:xfrm>
            <a:off x="6189950" y="2420296"/>
            <a:ext cx="2232597" cy="1008704"/>
          </a:xfrm>
          <a:prstGeom prst="wedgeEllipseCallout">
            <a:avLst>
              <a:gd name="adj1" fmla="val -52158"/>
              <a:gd name="adj2" fmla="val -4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VARK </a:t>
            </a:r>
            <a:r>
              <a:rPr lang="en-US" dirty="0" err="1"/>
              <a:t>Dominan</a:t>
            </a:r>
            <a:endParaRPr lang="en-US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ACB430F-EF5E-4CB0-849E-9A3CE89866FB}"/>
              </a:ext>
            </a:extLst>
          </p:cNvPr>
          <p:cNvSpPr/>
          <p:nvPr/>
        </p:nvSpPr>
        <p:spPr>
          <a:xfrm>
            <a:off x="2256204" y="5145164"/>
            <a:ext cx="2500628" cy="1129802"/>
          </a:xfrm>
          <a:prstGeom prst="wedgeEllipseCallout">
            <a:avLst>
              <a:gd name="adj1" fmla="val 58384"/>
              <a:gd name="adj2" fmla="val -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Dataset</a:t>
            </a:r>
            <a:r>
              <a:rPr lang="en-US" dirty="0"/>
              <a:t>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55BE6-9BC2-4689-A209-BEA6B8F5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99" y="3690267"/>
            <a:ext cx="5432727" cy="2315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34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C459-9FFE-422C-BEEC-95CAB649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3: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2260F-F301-426A-AF36-EE9DC45ED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806098"/>
            <a:ext cx="5806413" cy="4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F798-1E4A-45C1-B1D2-2FB8B65F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Terkategorisasi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9D293-FBFD-417F-AA77-3C7BCE7D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203789"/>
            <a:ext cx="9153525" cy="2876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6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B00-36FE-4E43-8486-58424DA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E16B4-36C1-4365-B300-4BC353F77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45" y="1857522"/>
            <a:ext cx="7388409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9353-3072-414D-8BA4-485A3F10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27" y="3525588"/>
            <a:ext cx="6962328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27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C459-9FFE-422C-BEEC-95CAB649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A16C-D463-48A8-866C-502E1CB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FA07-74B1-4C17-99F5-7F20905B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8FE3-C6CF-4DD9-B609-DAFD2A24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026B7D-D0BB-468D-A75F-242A6B25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28" y="1815476"/>
            <a:ext cx="8848943" cy="44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540FD-2BB4-48B4-88E4-5E7423B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Pembahasan</a:t>
            </a:r>
            <a:r>
              <a:rPr lang="en-US" dirty="0"/>
              <a:t> Hasil Uji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1E5CD-85BE-4535-9276-6D2941CD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CB30C80-13AC-417E-BA74-449DD0CE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Nilai VARK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2A6448-A6DC-49A8-B7A4-D790FF9F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97" y="2156058"/>
            <a:ext cx="7837206" cy="3082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3A83-F3E7-4E9F-8820-8FD84D9F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i="1" dirty="0"/>
              <a:t>Usage Stats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AEFAE-98DB-4608-B60E-CA3753D7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96" y="2352281"/>
            <a:ext cx="7836408" cy="3045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37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35CF7-18E1-4805-99D4-CAAD430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3F389-62BD-4500-AB44-F7DA23A8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72" y="1890259"/>
            <a:ext cx="4010025" cy="18669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D3C2EE-0D04-405D-9E30-63FA718F3939}"/>
              </a:ext>
            </a:extLst>
          </p:cNvPr>
          <p:cNvSpPr/>
          <p:nvPr/>
        </p:nvSpPr>
        <p:spPr>
          <a:xfrm>
            <a:off x="5016618" y="2766270"/>
            <a:ext cx="159390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05C1A8-1903-45FD-8A64-36EA41DDBD31}"/>
              </a:ext>
            </a:extLst>
          </p:cNvPr>
          <p:cNvGrpSpPr/>
          <p:nvPr/>
        </p:nvGrpSpPr>
        <p:grpSpPr>
          <a:xfrm>
            <a:off x="996197" y="1925536"/>
            <a:ext cx="3721869" cy="1865376"/>
            <a:chOff x="996197" y="1925536"/>
            <a:chExt cx="3721869" cy="18653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8FEED1-365C-462E-8670-EB2BB4F9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97" y="1925536"/>
              <a:ext cx="3721869" cy="1865376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49E653-EB75-46CB-9F57-73B741B0B0AE}"/>
                </a:ext>
              </a:extLst>
            </p:cNvPr>
            <p:cNvSpPr/>
            <p:nvPr/>
          </p:nvSpPr>
          <p:spPr>
            <a:xfrm>
              <a:off x="1073791" y="2223083"/>
              <a:ext cx="2072081" cy="15939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5BD15-80AF-41CE-9E02-0FF65DD853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3173" y="5231849"/>
            <a:ext cx="5040630" cy="1398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5726261-A70E-4908-A3DB-0C93024024C2}"/>
              </a:ext>
            </a:extLst>
          </p:cNvPr>
          <p:cNvSpPr/>
          <p:nvPr/>
        </p:nvSpPr>
        <p:spPr>
          <a:xfrm>
            <a:off x="8663318" y="4135772"/>
            <a:ext cx="340331" cy="95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034A07-7156-4CB4-A64D-3BB7D59A2C63}"/>
              </a:ext>
            </a:extLst>
          </p:cNvPr>
          <p:cNvSpPr/>
          <p:nvPr/>
        </p:nvSpPr>
        <p:spPr>
          <a:xfrm rot="12603046">
            <a:off x="5422837" y="5901120"/>
            <a:ext cx="605795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C05302-71EC-47AB-9576-5160FB45F0A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199" y="4203363"/>
            <a:ext cx="5040630" cy="1445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37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1: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BACE311-BDA9-4C1F-A395-7611D6F3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82" y="1690688"/>
            <a:ext cx="3624236" cy="48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3EAB-DB5F-446A-BE4B-2593EBCA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7C179-899B-466E-A06C-83BA782B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3" y="1690688"/>
            <a:ext cx="5819862" cy="219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A9D4-C511-4081-B20A-ABEFE931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43" y="3233061"/>
            <a:ext cx="6589674" cy="2404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32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C459-9FFE-422C-BEEC-95CAB649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107</Words>
  <Application>Microsoft Office PowerPoint</Application>
  <PresentationFormat>Widescreen</PresentationFormat>
  <Paragraphs>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Metodologi Analisis Uji Korelasi</vt:lpstr>
      <vt:lpstr>Alur Analisis Uji Korelasi</vt:lpstr>
      <vt:lpstr>Analisis Dan Pembahasan Hasil Uji Korelasi</vt:lpstr>
      <vt:lpstr>Tabel Nilai VARK</vt:lpstr>
      <vt:lpstr>Tabel Usage Stats</vt:lpstr>
      <vt:lpstr>Hasil Konversi dan Pengolahan Tahap 1</vt:lpstr>
      <vt:lpstr>Skenario 1: Tanpa Pengelompokan Aplikasi</vt:lpstr>
      <vt:lpstr>Hasil Pembentukan Dataset 1</vt:lpstr>
      <vt:lpstr>Hasil Analisis Uji Korelasi Skenario 1</vt:lpstr>
      <vt:lpstr>Skenario 2: Pengelompokan berdasarkan Kelas VARK Dominan</vt:lpstr>
      <vt:lpstr>PowerPoint Presentation</vt:lpstr>
      <vt:lpstr>Hasil Analisis Uji Korelasi Skenario 2</vt:lpstr>
      <vt:lpstr>Skenario 3: Pengelompokan berdasarkan Fungsi</vt:lpstr>
      <vt:lpstr>Tabel Aplikasi Terkategorisasi</vt:lpstr>
      <vt:lpstr>Hasil Pembentukan Dataset 3</vt:lpstr>
      <vt:lpstr>Hasil Analisis Uji Korelasi Skenario 3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SLD</dc:creator>
  <cp:lastModifiedBy>SLD</cp:lastModifiedBy>
  <cp:revision>25</cp:revision>
  <dcterms:created xsi:type="dcterms:W3CDTF">2018-07-16T07:37:07Z</dcterms:created>
  <dcterms:modified xsi:type="dcterms:W3CDTF">2018-07-16T18:19:31Z</dcterms:modified>
</cp:coreProperties>
</file>