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1752051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5" algn="l" defTabSz="1752051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51" algn="l" defTabSz="1752051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76" algn="l" defTabSz="1752051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01" algn="l" defTabSz="1752051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27" algn="l" defTabSz="1752051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52" algn="l" defTabSz="1752051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77" algn="l" defTabSz="1752051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203" algn="l" defTabSz="1752051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4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534" y="-96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69AD-E45D-4189-8067-F7022DC1818D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6-33B5-4256-83DA-8AB7947D0E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788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69AD-E45D-4189-8067-F7022DC1818D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6-33B5-4256-83DA-8AB7947D0E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981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69AD-E45D-4189-8067-F7022DC1818D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6-33B5-4256-83DA-8AB7947D0E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633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69AD-E45D-4189-8067-F7022DC1818D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6-33B5-4256-83DA-8AB7947D0E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393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69AD-E45D-4189-8067-F7022DC1818D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6-33B5-4256-83DA-8AB7947D0E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277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69AD-E45D-4189-8067-F7022DC1818D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6-33B5-4256-83DA-8AB7947D0E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5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69AD-E45D-4189-8067-F7022DC1818D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6-33B5-4256-83DA-8AB7947D0E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10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69AD-E45D-4189-8067-F7022DC1818D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6-33B5-4256-83DA-8AB7947D0E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791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69AD-E45D-4189-8067-F7022DC1818D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6-33B5-4256-83DA-8AB7947D0E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887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69AD-E45D-4189-8067-F7022DC1818D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6-33B5-4256-83DA-8AB7947D0E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959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69AD-E45D-4189-8067-F7022DC1818D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6-33B5-4256-83DA-8AB7947D0E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578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369AD-E45D-4189-8067-F7022DC1818D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0AB86-33B5-4256-83DA-8AB7947D0E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56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703" b="668"/>
          <a:stretch/>
        </p:blipFill>
        <p:spPr>
          <a:xfrm>
            <a:off x="-28" y="3347"/>
            <a:ext cx="15123708" cy="3559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533" y="3885"/>
            <a:ext cx="1202513" cy="1260000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1" y="3894082"/>
            <a:ext cx="15107428" cy="7760435"/>
          </a:xfrm>
          <a:prstGeom prst="round2DiagRect">
            <a:avLst>
              <a:gd name="adj1" fmla="val 8579"/>
              <a:gd name="adj2" fmla="val 0"/>
            </a:avLst>
          </a:prstGeom>
          <a:noFill/>
          <a:ln w="508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3"/>
          </a:p>
        </p:txBody>
      </p:sp>
      <p:sp>
        <p:nvSpPr>
          <p:cNvPr id="11" name="Rounded Rectangle 10"/>
          <p:cNvSpPr/>
          <p:nvPr/>
        </p:nvSpPr>
        <p:spPr>
          <a:xfrm>
            <a:off x="369454" y="3575150"/>
            <a:ext cx="14749896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3"/>
          </a:p>
        </p:txBody>
      </p:sp>
      <p:sp>
        <p:nvSpPr>
          <p:cNvPr id="12" name="TextBox 11"/>
          <p:cNvSpPr txBox="1"/>
          <p:nvPr/>
        </p:nvSpPr>
        <p:spPr>
          <a:xfrm>
            <a:off x="578762" y="3614186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Sub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Judul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1</a:t>
            </a:r>
            <a:endParaRPr lang="en-US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0" y="12210864"/>
            <a:ext cx="7467170" cy="8505942"/>
          </a:xfrm>
          <a:prstGeom prst="roundRect">
            <a:avLst>
              <a:gd name="adj" fmla="val 3261"/>
            </a:avLst>
          </a:prstGeom>
          <a:noFill/>
          <a:ln w="508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3" dirty="0"/>
          </a:p>
        </p:txBody>
      </p:sp>
      <p:sp>
        <p:nvSpPr>
          <p:cNvPr id="45" name="Rounded Rectangle 44"/>
          <p:cNvSpPr/>
          <p:nvPr/>
        </p:nvSpPr>
        <p:spPr>
          <a:xfrm>
            <a:off x="7635034" y="12210864"/>
            <a:ext cx="7472395" cy="8505941"/>
          </a:xfrm>
          <a:prstGeom prst="roundRect">
            <a:avLst>
              <a:gd name="adj" fmla="val 3261"/>
            </a:avLst>
          </a:prstGeom>
          <a:noFill/>
          <a:ln w="508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3"/>
          </a:p>
        </p:txBody>
      </p:sp>
      <p:sp>
        <p:nvSpPr>
          <p:cNvPr id="48" name="TextBox 47"/>
          <p:cNvSpPr txBox="1"/>
          <p:nvPr/>
        </p:nvSpPr>
        <p:spPr>
          <a:xfrm>
            <a:off x="167879" y="12693496"/>
            <a:ext cx="7120555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64" indent="-285464" algn="just">
              <a:buFont typeface="Arial" panose="020B0604020202020204" pitchFamily="34" charset="0"/>
              <a:buChar char="•"/>
            </a:pPr>
            <a:r>
              <a:rPr lang="en-US" sz="1798" dirty="0" err="1" smtClean="0"/>
              <a:t>abcd</a:t>
            </a:r>
            <a:endParaRPr lang="en-US" sz="1798" dirty="0"/>
          </a:p>
        </p:txBody>
      </p:sp>
      <p:sp>
        <p:nvSpPr>
          <p:cNvPr id="50" name="TextBox 49"/>
          <p:cNvSpPr txBox="1"/>
          <p:nvPr/>
        </p:nvSpPr>
        <p:spPr>
          <a:xfrm>
            <a:off x="7805876" y="12415833"/>
            <a:ext cx="7107015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64" indent="-285464" algn="just">
              <a:buFont typeface="Arial" panose="020B0604020202020204" pitchFamily="34" charset="0"/>
              <a:buChar char="•"/>
            </a:pPr>
            <a:r>
              <a:rPr lang="en-US" sz="1798" dirty="0" err="1" smtClean="0"/>
              <a:t>abcd</a:t>
            </a:r>
            <a:endParaRPr lang="en-US" sz="1798" dirty="0"/>
          </a:p>
        </p:txBody>
      </p:sp>
      <p:sp>
        <p:nvSpPr>
          <p:cNvPr id="51" name="Rectangle 50"/>
          <p:cNvSpPr/>
          <p:nvPr/>
        </p:nvSpPr>
        <p:spPr>
          <a:xfrm>
            <a:off x="0" y="20837864"/>
            <a:ext cx="11239379" cy="539490"/>
          </a:xfrm>
          <a:prstGeom prst="rect">
            <a:avLst/>
          </a:prstGeom>
          <a:solidFill>
            <a:srgbClr val="00206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3"/>
          </a:p>
        </p:txBody>
      </p:sp>
      <p:sp>
        <p:nvSpPr>
          <p:cNvPr id="52" name="TextBox 51"/>
          <p:cNvSpPr txBox="1"/>
          <p:nvPr/>
        </p:nvSpPr>
        <p:spPr>
          <a:xfrm>
            <a:off x="214509" y="20930804"/>
            <a:ext cx="4599337" cy="399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8" dirty="0">
                <a:solidFill>
                  <a:srgbClr val="FFC000"/>
                </a:solidFill>
                <a:latin typeface="Arial Rounded MT Bold" panose="020F0704030504030204" pitchFamily="34" charset="0"/>
              </a:rPr>
              <a:t>Locally Rooted, Globally Respected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241082" y="20838083"/>
            <a:ext cx="3866346" cy="539490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3"/>
          </a:p>
        </p:txBody>
      </p:sp>
      <p:sp>
        <p:nvSpPr>
          <p:cNvPr id="54" name="TextBox 53"/>
          <p:cNvSpPr txBox="1"/>
          <p:nvPr/>
        </p:nvSpPr>
        <p:spPr>
          <a:xfrm>
            <a:off x="12205141" y="20928652"/>
            <a:ext cx="1960858" cy="399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8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jteti.ugm.ac.id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82930" y="11827252"/>
            <a:ext cx="7121271" cy="720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3"/>
          </a:p>
        </p:txBody>
      </p:sp>
      <p:sp>
        <p:nvSpPr>
          <p:cNvPr id="47" name="TextBox 46"/>
          <p:cNvSpPr txBox="1"/>
          <p:nvPr/>
        </p:nvSpPr>
        <p:spPr>
          <a:xfrm>
            <a:off x="373784" y="1182854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Sub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Judul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2</a:t>
            </a:r>
            <a:endParaRPr lang="en-US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1791422"/>
            <a:ext cx="15119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Pengembangan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Aplikasi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Pengisian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Kuesioner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VARK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dan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Layanan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Pencatatan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Penggunaan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Data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Aplikasi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Smartphone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berbasis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Android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" y="2849561"/>
            <a:ext cx="15119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2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Meizar Raka </a:t>
            </a:r>
            <a:r>
              <a:rPr lang="id-ID" sz="22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Rimadana, Maximillian Sheldy Ferdinand Erwianda</a:t>
            </a:r>
            <a:r>
              <a:rPr lang="id-ID" sz="22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, P. Insap Santosa, Sri Suning Kusumawardani </a:t>
            </a:r>
            <a:endParaRPr lang="en-US" sz="2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40826" y="23925"/>
            <a:ext cx="1202579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Universitas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Gadjah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Mada</a:t>
            </a:r>
            <a:endParaRPr lang="en-US" sz="3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Fakultas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Teknik</a:t>
            </a:r>
            <a:endParaRPr lang="en-US" sz="30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DEPARTEMEN TEKNIK ELEKTRO DAN TEKNOLOGI INFORMASI</a:t>
            </a:r>
          </a:p>
          <a:p>
            <a:pPr algn="ctr"/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Jalan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Grafika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No. 2,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Kampus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UGM Yogyakarta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120" b="25591"/>
          <a:stretch/>
        </p:blipFill>
        <p:spPr>
          <a:xfrm>
            <a:off x="12311963" y="58997"/>
            <a:ext cx="2738488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65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9077</TotalTime>
  <Words>65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Mustika</dc:creator>
  <cp:lastModifiedBy>A455L</cp:lastModifiedBy>
  <cp:revision>31</cp:revision>
  <dcterms:created xsi:type="dcterms:W3CDTF">2016-07-12T15:14:04Z</dcterms:created>
  <dcterms:modified xsi:type="dcterms:W3CDTF">2018-06-27T18:21:42Z</dcterms:modified>
</cp:coreProperties>
</file>