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67" r:id="rId5"/>
    <p:sldId id="268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9014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336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DC9B1-AB4E-23DC-A19D-F481E4F36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9A37F8-7C69-D6DA-2C3F-9295741E1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C2DFE-136E-7159-CC99-2225FCB6C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14BCB-7293-4202-A6CE-83371B29A440}" type="datetimeFigureOut">
              <a:rPr lang="en-GB" smtClean="0"/>
              <a:t>29/10/2025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77BED-BA23-FA38-1E80-C6EEEDB3E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B7F20-39C3-35DF-13C2-BCEDE262A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505EC-96FD-408D-9BEF-22BF58A8C0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926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B1F5F-EE70-B302-83E5-18A432989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C92965-380F-1A44-E300-CF08BEF96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C965C-CBC5-8792-82AF-09E900444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14BCB-7293-4202-A6CE-83371B29A440}" type="datetimeFigureOut">
              <a:rPr lang="en-GB" smtClean="0"/>
              <a:t>29/10/2025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4B364-CA35-6054-7724-03DA91D04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58A83-9202-1A5B-56CB-AEC42F0BA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505EC-96FD-408D-9BEF-22BF58A8C0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316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0A9D68-B059-284C-9526-DC0E8CBA5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13EC0F-4B02-39CB-108E-41ED6058E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8519-B6FC-9646-7880-83F7DB4F1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14BCB-7293-4202-A6CE-83371B29A440}" type="datetimeFigureOut">
              <a:rPr lang="en-GB" smtClean="0"/>
              <a:t>29/10/2025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CEC73-2905-D3E6-929D-AC1B5D1C4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77BFF-2147-03D1-FC63-9910B9761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505EC-96FD-408D-9BEF-22BF58A8C0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15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ABB9B-7177-CE69-550C-37FA56D5B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67F35-D2FA-C703-9498-22068A4FA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5824C-45DE-76D1-464D-2218D32E9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14BCB-7293-4202-A6CE-83371B29A440}" type="datetimeFigureOut">
              <a:rPr lang="en-GB" smtClean="0"/>
              <a:t>29/10/2025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E518D-D393-095C-C10E-997D1186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9CE57-82C7-BF98-01B4-28BD860F9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505EC-96FD-408D-9BEF-22BF58A8C0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886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48CA9-FECF-3C67-837A-8B75DA2D1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F220C-5255-BEC9-2FF6-AA3875B59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E0D02-47AD-A8BF-1866-25BF3822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14BCB-7293-4202-A6CE-83371B29A440}" type="datetimeFigureOut">
              <a:rPr lang="en-GB" smtClean="0"/>
              <a:t>29/10/2025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E7FC1-E9F4-B70E-B923-45C0CB063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9C77E-15DA-4074-E5C9-35ADFCD50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505EC-96FD-408D-9BEF-22BF58A8C0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453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371BE-089A-83B3-0F79-C03120E95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4E068-C55F-7484-2170-2C5E02054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C0756-54D6-8500-23D5-700472F7D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44228-214A-93C1-C07C-8AB7EA99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14BCB-7293-4202-A6CE-83371B29A440}" type="datetimeFigureOut">
              <a:rPr lang="en-GB" smtClean="0"/>
              <a:t>29/10/2025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C3896-004A-FAFD-1324-22CD08F42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B1A15-9E1A-8EBD-F0DC-CB532866B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505EC-96FD-408D-9BEF-22BF58A8C0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944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51A5-613D-25C7-E827-82DB15ADA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828DB-40D4-0228-74B1-03929CB14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1027A-12F4-8335-341E-838E0E027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72CB92-9C24-72BB-578B-1DBE6B7E06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37CB16-6C3E-E69F-1348-5475892302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F9B1B8-29DB-EE03-681C-1E6DF808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14BCB-7293-4202-A6CE-83371B29A440}" type="datetimeFigureOut">
              <a:rPr lang="en-GB" smtClean="0"/>
              <a:t>29/10/2025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CC1656-6D84-6FE0-EBB1-7CF48BECE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D73CF-2AA9-C7A2-8042-F90299597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505EC-96FD-408D-9BEF-22BF58A8C0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293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8970D-AB5E-5B52-9521-30A52539E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73A12A-FAA8-8F70-5738-49DDF6935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14BCB-7293-4202-A6CE-83371B29A440}" type="datetimeFigureOut">
              <a:rPr lang="en-GB" smtClean="0"/>
              <a:t>29/10/2025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6D215E-3409-7494-F698-0D72F1351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E54294-F45E-4BB4-7356-D30CCD2DB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505EC-96FD-408D-9BEF-22BF58A8C0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495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F9BA91-9250-FDBB-267F-CD3E1B1E6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14BCB-7293-4202-A6CE-83371B29A440}" type="datetimeFigureOut">
              <a:rPr lang="en-GB" smtClean="0"/>
              <a:t>29/10/2025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6B3043-7969-9230-7A73-865872025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AA6E1F-F021-D3DE-F814-D1FB275DD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505EC-96FD-408D-9BEF-22BF58A8C0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18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BD98E-5670-6780-2F18-4CBDA740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4CE38-F39F-7703-93DB-E0FDF493B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11CBC-C086-82AE-D4A8-2038A525E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1AC23C-67D4-981B-C067-1F6F3B12A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14BCB-7293-4202-A6CE-83371B29A440}" type="datetimeFigureOut">
              <a:rPr lang="en-GB" smtClean="0"/>
              <a:t>29/10/2025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DB987-43ED-6B63-6F4C-07C9FBAB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50CD5-13EA-B2F5-AF29-22A4E42CC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505EC-96FD-408D-9BEF-22BF58A8C0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81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99677-4559-7673-E437-F88F8F49E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4D3745-EA0E-5653-0D7E-3A0790114B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579C4-F043-B26D-74ED-1BF7F5195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24CE3-D62F-7E4C-30E1-7E85420F8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14BCB-7293-4202-A6CE-83371B29A440}" type="datetimeFigureOut">
              <a:rPr lang="en-GB" smtClean="0"/>
              <a:t>29/10/2025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BA862-73A1-D16E-3F2B-F9B9CF96F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B7A23-E76A-CC42-2EF1-78C789959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505EC-96FD-408D-9BEF-22BF58A8C0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983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9B4F78-5941-B363-8835-CA7E99A14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B5606-AC2E-99D8-EC1B-3D65277D1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71B1E-4678-B7BA-1556-B27A2685B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14BCB-7293-4202-A6CE-83371B29A440}" type="datetimeFigureOut">
              <a:rPr lang="en-GB" smtClean="0"/>
              <a:t>29/10/2025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16BEB-CD5A-30E6-145C-1DE63721E3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EA23E-F69F-2CDC-2E27-CA568794E4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505EC-96FD-408D-9BEF-22BF58A8C0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05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BAE50A-EA18-1EC4-5FCD-98AB0A7FA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385" y="556472"/>
            <a:ext cx="9357750" cy="62582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6BA520-104A-B15A-5168-9B707E6E2BA7}"/>
              </a:ext>
            </a:extLst>
          </p:cNvPr>
          <p:cNvSpPr txBox="1"/>
          <p:nvPr/>
        </p:nvSpPr>
        <p:spPr>
          <a:xfrm>
            <a:off x="51321" y="46657"/>
            <a:ext cx="9759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WHISPERJAV-GUI EXISTING UI 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338605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C4EFC0-FEF9-11BC-F9E1-0602456A3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B900537-FDE6-58FA-059A-B6F723099948}"/>
              </a:ext>
            </a:extLst>
          </p:cNvPr>
          <p:cNvGrpSpPr/>
          <p:nvPr/>
        </p:nvGrpSpPr>
        <p:grpSpPr>
          <a:xfrm>
            <a:off x="1126387" y="520700"/>
            <a:ext cx="9362015" cy="6337300"/>
            <a:chOff x="1126387" y="242240"/>
            <a:chExt cx="9362015" cy="661576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8EC9203-A191-4C84-5E11-C0C90D2A65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4090" y="242240"/>
              <a:ext cx="9354312" cy="2152077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9A54ACA-2DD8-2653-8F47-2B718C0CC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4090" y="2695575"/>
              <a:ext cx="9353550" cy="4162425"/>
            </a:xfrm>
            <a:prstGeom prst="rect">
              <a:avLst/>
            </a:prstGeom>
          </p:spPr>
        </p:pic>
        <p:sp>
          <p:nvSpPr>
            <p:cNvPr id="4" name="Rectangle: Top Corners Rounded 3">
              <a:extLst>
                <a:ext uri="{FF2B5EF4-FFF2-40B4-BE49-F238E27FC236}">
                  <a16:creationId xmlns:a16="http://schemas.microsoft.com/office/drawing/2014/main" id="{158473B9-5BE1-CB54-06FF-BAE4EE2E5A8B}"/>
                </a:ext>
              </a:extLst>
            </p:cNvPr>
            <p:cNvSpPr/>
            <p:nvPr/>
          </p:nvSpPr>
          <p:spPr>
            <a:xfrm>
              <a:off x="1134090" y="2394317"/>
              <a:ext cx="1828379" cy="301258"/>
            </a:xfrm>
            <a:prstGeom prst="round2Same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Transcription Mode</a:t>
              </a:r>
              <a:endParaRPr lang="en-GB" sz="1400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: Top Corners Rounded 4">
              <a:extLst>
                <a:ext uri="{FF2B5EF4-FFF2-40B4-BE49-F238E27FC236}">
                  <a16:creationId xmlns:a16="http://schemas.microsoft.com/office/drawing/2014/main" id="{1C401969-1740-3453-19CF-12218E5E823F}"/>
                </a:ext>
              </a:extLst>
            </p:cNvPr>
            <p:cNvSpPr/>
            <p:nvPr/>
          </p:nvSpPr>
          <p:spPr>
            <a:xfrm>
              <a:off x="3054642" y="2397428"/>
              <a:ext cx="1828379" cy="301258"/>
            </a:xfrm>
            <a:prstGeom prst="round2Same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Transcription Adv. Options</a:t>
              </a:r>
              <a:endParaRPr lang="en-GB" sz="1200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: Top Corners Rounded 5">
              <a:extLst>
                <a:ext uri="{FF2B5EF4-FFF2-40B4-BE49-F238E27FC236}">
                  <a16:creationId xmlns:a16="http://schemas.microsoft.com/office/drawing/2014/main" id="{69F81C79-8CF4-5A86-576F-9516F8172C75}"/>
                </a:ext>
              </a:extLst>
            </p:cNvPr>
            <p:cNvSpPr/>
            <p:nvPr/>
          </p:nvSpPr>
          <p:spPr>
            <a:xfrm>
              <a:off x="4975190" y="2391210"/>
              <a:ext cx="1828379" cy="301258"/>
            </a:xfrm>
            <a:prstGeom prst="round2Same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AI Translation Options</a:t>
              </a:r>
              <a:endParaRPr lang="en-GB" sz="1400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0EC561FC-9211-2365-E17E-11ACBA78E982}"/>
                </a:ext>
              </a:extLst>
            </p:cNvPr>
            <p:cNvSpPr/>
            <p:nvPr/>
          </p:nvSpPr>
          <p:spPr>
            <a:xfrm>
              <a:off x="6942397" y="2408320"/>
              <a:ext cx="1828379" cy="301258"/>
            </a:xfrm>
            <a:prstGeom prst="round2Same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Ensemble Options</a:t>
              </a:r>
              <a:endParaRPr lang="en-GB" sz="1400" dirty="0">
                <a:solidFill>
                  <a:schemeClr val="bg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BE37052-E3DC-4171-F143-8D6C3A775272}"/>
                </a:ext>
              </a:extLst>
            </p:cNvPr>
            <p:cNvSpPr/>
            <p:nvPr/>
          </p:nvSpPr>
          <p:spPr>
            <a:xfrm>
              <a:off x="1126387" y="2723581"/>
              <a:ext cx="9361253" cy="22251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The new proposed UI adds the above tabs as separators for </a:t>
              </a:r>
            </a:p>
            <a:p>
              <a:pPr algn="ctr"/>
              <a:r>
                <a:rPr lang="en-US" dirty="0" err="1"/>
                <a:t>whisperJAV</a:t>
              </a:r>
              <a:r>
                <a:rPr lang="en-US" dirty="0"/>
                <a:t> major components</a:t>
              </a:r>
              <a:br>
                <a:rPr lang="en-US" dirty="0"/>
              </a:br>
              <a:br>
                <a:rPr lang="en-US" dirty="0"/>
              </a:br>
              <a:r>
                <a:rPr lang="en-US" dirty="0"/>
                <a:t>When a tab is selected by users, this section is switched to show </a:t>
              </a:r>
              <a:br>
                <a:rPr lang="en-US" dirty="0"/>
              </a:br>
              <a:r>
                <a:rPr lang="en-US" dirty="0"/>
                <a:t>UI elements and options for that tab (component)</a:t>
              </a:r>
              <a:endParaRPr lang="en-GB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AEF7DC8-624A-F813-B320-39C9FB7F0F53}"/>
              </a:ext>
            </a:extLst>
          </p:cNvPr>
          <p:cNvSpPr txBox="1"/>
          <p:nvPr/>
        </p:nvSpPr>
        <p:spPr>
          <a:xfrm>
            <a:off x="51321" y="46657"/>
            <a:ext cx="9759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WHISPERJAV-GUI proposed new UI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441670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308343B-2B09-FAB2-60E5-5350C0DCB794}"/>
              </a:ext>
            </a:extLst>
          </p:cNvPr>
          <p:cNvGrpSpPr/>
          <p:nvPr/>
        </p:nvGrpSpPr>
        <p:grpSpPr>
          <a:xfrm>
            <a:off x="1417707" y="1298032"/>
            <a:ext cx="9356586" cy="5277053"/>
            <a:chOff x="1417707" y="1298032"/>
            <a:chExt cx="9356586" cy="527705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5E3BDAE-ADBA-AA9E-DB68-D393B765FA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17707" y="1298032"/>
              <a:ext cx="9356586" cy="3376905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21D3EA4-CFF6-B324-35BD-87AC9B3B1A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17707" y="4697672"/>
              <a:ext cx="9356586" cy="1877413"/>
            </a:xfrm>
            <a:prstGeom prst="rect">
              <a:avLst/>
            </a:prstGeom>
          </p:spPr>
        </p:pic>
        <p:sp>
          <p:nvSpPr>
            <p:cNvPr id="5" name="Rectangle: Top Corners Rounded 4">
              <a:extLst>
                <a:ext uri="{FF2B5EF4-FFF2-40B4-BE49-F238E27FC236}">
                  <a16:creationId xmlns:a16="http://schemas.microsoft.com/office/drawing/2014/main" id="{84002836-A26D-6E23-0D87-25C5C32CBF74}"/>
                </a:ext>
              </a:extLst>
            </p:cNvPr>
            <p:cNvSpPr/>
            <p:nvPr/>
          </p:nvSpPr>
          <p:spPr>
            <a:xfrm>
              <a:off x="3334559" y="3443138"/>
              <a:ext cx="1828379" cy="301258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Transcription Adv. Options</a:t>
              </a:r>
              <a:endParaRPr lang="en-GB" sz="1200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: Top Corners Rounded 5">
              <a:extLst>
                <a:ext uri="{FF2B5EF4-FFF2-40B4-BE49-F238E27FC236}">
                  <a16:creationId xmlns:a16="http://schemas.microsoft.com/office/drawing/2014/main" id="{F9B078A8-B4E8-1237-49F2-32EB450F2EDA}"/>
                </a:ext>
              </a:extLst>
            </p:cNvPr>
            <p:cNvSpPr/>
            <p:nvPr/>
          </p:nvSpPr>
          <p:spPr>
            <a:xfrm>
              <a:off x="5255107" y="3436920"/>
              <a:ext cx="1828379" cy="301258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AI Translation Options</a:t>
              </a:r>
              <a:endParaRPr lang="en-GB" sz="1400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2B6DFB1C-207F-0921-9823-A2184A16D8B4}"/>
                </a:ext>
              </a:extLst>
            </p:cNvPr>
            <p:cNvSpPr/>
            <p:nvPr/>
          </p:nvSpPr>
          <p:spPr>
            <a:xfrm>
              <a:off x="7222314" y="3454030"/>
              <a:ext cx="1828379" cy="301258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Ensemble Options</a:t>
              </a:r>
              <a:endParaRPr lang="en-GB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7575E40-A02B-20D1-ABAE-D1A195A5129C}"/>
              </a:ext>
            </a:extLst>
          </p:cNvPr>
          <p:cNvSpPr txBox="1"/>
          <p:nvPr/>
        </p:nvSpPr>
        <p:spPr>
          <a:xfrm>
            <a:off x="51321" y="46657"/>
            <a:ext cx="9759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WHISPERJAV-GUI proposed new UI TAB: TRANSCRIPTION Component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9026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E479C8-BA11-2877-0362-F816C131B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227" y="847131"/>
            <a:ext cx="9350491" cy="25418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3C1B47-F48B-D130-973D-81B59FECD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798" y="3364485"/>
            <a:ext cx="9362682" cy="14446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95591F-DFFE-5BF8-64AB-2948461B25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94" y="4827606"/>
            <a:ext cx="9356586" cy="1877413"/>
          </a:xfrm>
          <a:prstGeom prst="rect">
            <a:avLst/>
          </a:prstGeom>
        </p:spPr>
      </p:pic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7C2B08D3-EB36-51F2-F29A-F5BFC475A953}"/>
              </a:ext>
            </a:extLst>
          </p:cNvPr>
          <p:cNvSpPr/>
          <p:nvPr/>
        </p:nvSpPr>
        <p:spPr>
          <a:xfrm>
            <a:off x="938149" y="2996138"/>
            <a:ext cx="1828379" cy="301258"/>
          </a:xfrm>
          <a:prstGeom prst="round2Same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Transcription Mode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ECC7C63B-B2F7-ED98-CB3B-D752EC6DA062}"/>
              </a:ext>
            </a:extLst>
          </p:cNvPr>
          <p:cNvSpPr/>
          <p:nvPr/>
        </p:nvSpPr>
        <p:spPr>
          <a:xfrm>
            <a:off x="4779249" y="2993031"/>
            <a:ext cx="1828379" cy="301258"/>
          </a:xfrm>
          <a:prstGeom prst="round2Same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AI Translation Options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5F7491A6-0B8D-D5D8-7809-9DA5AB13D744}"/>
              </a:ext>
            </a:extLst>
          </p:cNvPr>
          <p:cNvSpPr/>
          <p:nvPr/>
        </p:nvSpPr>
        <p:spPr>
          <a:xfrm>
            <a:off x="6746456" y="3010141"/>
            <a:ext cx="1828379" cy="301258"/>
          </a:xfrm>
          <a:prstGeom prst="round2Same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Ensemble Options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9BD7E4-8A6D-10CF-81EE-BEE24EF2CFA1}"/>
              </a:ext>
            </a:extLst>
          </p:cNvPr>
          <p:cNvSpPr txBox="1"/>
          <p:nvPr/>
        </p:nvSpPr>
        <p:spPr>
          <a:xfrm>
            <a:off x="51321" y="46657"/>
            <a:ext cx="9759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WHISPERJAV-GUI proposed new UI TAB: Advanced Options Component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969765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2B274-6383-57B4-73D6-D53266643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34684F-1D03-7FAD-E88C-C31D4BB33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227" y="847131"/>
            <a:ext cx="9350491" cy="25418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3B108C-F61D-EFCD-ACBF-5E9EE9B9D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94" y="4827606"/>
            <a:ext cx="9356586" cy="187741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6B69910-AFB1-2D39-864D-166D3B04DDAE}"/>
              </a:ext>
            </a:extLst>
          </p:cNvPr>
          <p:cNvSpPr/>
          <p:nvPr/>
        </p:nvSpPr>
        <p:spPr>
          <a:xfrm>
            <a:off x="940227" y="3388953"/>
            <a:ext cx="9361253" cy="14386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IS AI TRANSLATION SUB-SECTION</a:t>
            </a:r>
            <a:br>
              <a:rPr lang="en-US" dirty="0"/>
            </a:br>
            <a:r>
              <a:rPr lang="en-US" dirty="0"/>
              <a:t>TO BE DESIGNED WITH THE </a:t>
            </a:r>
            <a:br>
              <a:rPr lang="en-US" dirty="0"/>
            </a:br>
            <a:r>
              <a:rPr lang="en-US" dirty="0"/>
              <a:t>SELECTED OPTIONS FROM WHISPERJAV-TRANSLATE</a:t>
            </a:r>
            <a:endParaRPr lang="en-GB" dirty="0"/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6BEF411A-8384-9663-7793-B5B0C04D5938}"/>
              </a:ext>
            </a:extLst>
          </p:cNvPr>
          <p:cNvSpPr/>
          <p:nvPr/>
        </p:nvSpPr>
        <p:spPr>
          <a:xfrm>
            <a:off x="956811" y="2986809"/>
            <a:ext cx="1828379" cy="301258"/>
          </a:xfrm>
          <a:prstGeom prst="round2Same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Transcription Mode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FB99C325-4C43-588B-9B3F-06F2197861E7}"/>
              </a:ext>
            </a:extLst>
          </p:cNvPr>
          <p:cNvSpPr/>
          <p:nvPr/>
        </p:nvSpPr>
        <p:spPr>
          <a:xfrm>
            <a:off x="2877363" y="2989920"/>
            <a:ext cx="1828379" cy="301258"/>
          </a:xfrm>
          <a:prstGeom prst="round2Same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Transcription Adv. Options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FE381B15-83EB-35B6-4616-9B8C3C58610D}"/>
              </a:ext>
            </a:extLst>
          </p:cNvPr>
          <p:cNvSpPr/>
          <p:nvPr/>
        </p:nvSpPr>
        <p:spPr>
          <a:xfrm>
            <a:off x="6765118" y="3000812"/>
            <a:ext cx="1828379" cy="301258"/>
          </a:xfrm>
          <a:prstGeom prst="round2Same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Ensemble Options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BD0ED5-95BA-5DCD-A0FB-1C8808A5617E}"/>
              </a:ext>
            </a:extLst>
          </p:cNvPr>
          <p:cNvSpPr txBox="1"/>
          <p:nvPr/>
        </p:nvSpPr>
        <p:spPr>
          <a:xfrm>
            <a:off x="51321" y="46657"/>
            <a:ext cx="9759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WHISPERJAV-GUI proposed new UI TAB: AI Translation Options (</a:t>
            </a:r>
            <a:r>
              <a:rPr lang="en-US" sz="1600" dirty="0" err="1"/>
              <a:t>whisperjav</a:t>
            </a:r>
            <a:r>
              <a:rPr lang="en-US" sz="1600" dirty="0"/>
              <a:t>-translate) Component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319269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E165DB-2EE4-601C-EAD1-833F730281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505AA8-AAB3-0017-DB37-ABF6185E1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227" y="847131"/>
            <a:ext cx="9350491" cy="25418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A89BCD-0552-99DC-78B7-0E8748EEE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94" y="4827606"/>
            <a:ext cx="9356586" cy="187741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E472608-EF39-AB4C-1C7F-E07680FE29B7}"/>
              </a:ext>
            </a:extLst>
          </p:cNvPr>
          <p:cNvSpPr/>
          <p:nvPr/>
        </p:nvSpPr>
        <p:spPr>
          <a:xfrm>
            <a:off x="940227" y="3388953"/>
            <a:ext cx="9361253" cy="14386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IS AS RESERVED SUB-SECTION</a:t>
            </a:r>
            <a:br>
              <a:rPr lang="en-US" dirty="0"/>
            </a:br>
            <a:r>
              <a:rPr lang="en-US" dirty="0"/>
              <a:t>FOR FUTURE DEVELOPMENT</a:t>
            </a:r>
          </a:p>
          <a:p>
            <a:pPr algn="ctr"/>
            <a:r>
              <a:rPr lang="en-US" dirty="0"/>
              <a:t> RESEDRVED FOR ENSEMBLE MODE</a:t>
            </a:r>
            <a:br>
              <a:rPr lang="en-US" dirty="0"/>
            </a:br>
            <a:r>
              <a:rPr lang="en-US" dirty="0"/>
              <a:t>WHISPERJAV-ENSEMBLE</a:t>
            </a:r>
            <a:endParaRPr lang="en-GB" dirty="0"/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5591E7BF-366A-3E55-827B-F7E365364AFE}"/>
              </a:ext>
            </a:extLst>
          </p:cNvPr>
          <p:cNvSpPr/>
          <p:nvPr/>
        </p:nvSpPr>
        <p:spPr>
          <a:xfrm>
            <a:off x="947477" y="2986811"/>
            <a:ext cx="1828379" cy="301258"/>
          </a:xfrm>
          <a:prstGeom prst="round2Same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Transcription Mode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7FBC0138-7E27-5744-107F-436A7D962977}"/>
              </a:ext>
            </a:extLst>
          </p:cNvPr>
          <p:cNvSpPr/>
          <p:nvPr/>
        </p:nvSpPr>
        <p:spPr>
          <a:xfrm>
            <a:off x="2868029" y="2989922"/>
            <a:ext cx="1828379" cy="301258"/>
          </a:xfrm>
          <a:prstGeom prst="round2Same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Transcription Adv. Options</a:t>
            </a:r>
            <a:endParaRPr lang="en-GB" sz="1200" dirty="0">
              <a:solidFill>
                <a:schemeClr val="bg1"/>
              </a:solidFill>
            </a:endParaRP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0A21284A-2130-5C1B-7635-38740697DBCA}"/>
              </a:ext>
            </a:extLst>
          </p:cNvPr>
          <p:cNvSpPr/>
          <p:nvPr/>
        </p:nvSpPr>
        <p:spPr>
          <a:xfrm>
            <a:off x="4788577" y="2983704"/>
            <a:ext cx="1828379" cy="301258"/>
          </a:xfrm>
          <a:prstGeom prst="round2Same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AI Translation Options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A83E10-50C2-4A3C-0D8F-3618A12719E5}"/>
              </a:ext>
            </a:extLst>
          </p:cNvPr>
          <p:cNvSpPr txBox="1"/>
          <p:nvPr/>
        </p:nvSpPr>
        <p:spPr>
          <a:xfrm>
            <a:off x="51321" y="46657"/>
            <a:ext cx="9759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WHISPERJAV-GUI proposed new UI TAB: Ensemble (</a:t>
            </a:r>
            <a:r>
              <a:rPr lang="en-US" sz="1600" dirty="0" err="1"/>
              <a:t>whisperjav</a:t>
            </a:r>
            <a:r>
              <a:rPr lang="en-US" sz="1600" dirty="0"/>
              <a:t>-ensemble) Component. This component is reserved for future release. 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567000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174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Mahmood Kalantar</dc:creator>
  <cp:lastModifiedBy>Mahmood Kalantar</cp:lastModifiedBy>
  <cp:revision>2</cp:revision>
  <dcterms:created xsi:type="dcterms:W3CDTF">2025-10-29T16:14:53Z</dcterms:created>
  <dcterms:modified xsi:type="dcterms:W3CDTF">2025-10-29T16:46:09Z</dcterms:modified>
</cp:coreProperties>
</file>