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0f917bd85564476e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342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0235E-DE03-48D8-A819-29600327B0A0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5D626-0B18-42C7-BF62-DE1489ECB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4488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5D626-0B18-42C7-BF62-DE1489ECB9E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7994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F44E92F-0E1C-4D86-990D-1550495C9877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56FC22-2163-4B52-85AE-3225DA7BC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4632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92F-0E1C-4D86-990D-1550495C9877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FC22-2163-4B52-85AE-3225DA7BC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981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92F-0E1C-4D86-990D-1550495C9877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FC22-2163-4B52-85AE-3225DA7BC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80880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92F-0E1C-4D86-990D-1550495C9877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FC22-2163-4B52-85AE-3225DA7BCBB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944822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92F-0E1C-4D86-990D-1550495C9877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FC22-2163-4B52-85AE-3225DA7BC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25257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92F-0E1C-4D86-990D-1550495C9877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FC22-2163-4B52-85AE-3225DA7BC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15215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92F-0E1C-4D86-990D-1550495C9877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FC22-2163-4B52-85AE-3225DA7BC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27398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92F-0E1C-4D86-990D-1550495C9877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FC22-2163-4B52-85AE-3225DA7BC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58404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92F-0E1C-4D86-990D-1550495C9877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FC22-2163-4B52-85AE-3225DA7BC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3932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92F-0E1C-4D86-990D-1550495C9877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FC22-2163-4B52-85AE-3225DA7BC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623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92F-0E1C-4D86-990D-1550495C9877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FC22-2163-4B52-85AE-3225DA7BC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1110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92F-0E1C-4D86-990D-1550495C9877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FC22-2163-4B52-85AE-3225DA7BC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843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92F-0E1C-4D86-990D-1550495C9877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FC22-2163-4B52-85AE-3225DA7BC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9983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92F-0E1C-4D86-990D-1550495C9877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FC22-2163-4B52-85AE-3225DA7BC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303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92F-0E1C-4D86-990D-1550495C9877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FC22-2163-4B52-85AE-3225DA7BC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606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92F-0E1C-4D86-990D-1550495C9877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FC22-2163-4B52-85AE-3225DA7BC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7372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E92F-0E1C-4D86-990D-1550495C9877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FC22-2163-4B52-85AE-3225DA7BC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347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4E92F-0E1C-4D86-990D-1550495C9877}" type="datetimeFigureOut">
              <a:rPr lang="zh-CN" altLang="en-US" smtClean="0"/>
              <a:pPr/>
              <a:t>2016/5/7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6FC22-2163-4B52-85AE-3225DA7BCB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1676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so.com/doc/5407580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b="1" cap="none" dirty="0">
                <a:ln/>
                <a:solidFill>
                  <a:schemeClr val="accent4"/>
                </a:solidFill>
              </a:rPr>
              <a:t> </a:t>
            </a:r>
            <a:r>
              <a:rPr lang="en-US" altLang="zh-CN" b="1" cap="none" dirty="0" smtClean="0">
                <a:ln/>
                <a:solidFill>
                  <a:schemeClr val="accent4"/>
                </a:solidFill>
              </a:rPr>
              <a:t>        </a:t>
            </a:r>
            <a:r>
              <a:rPr lang="zh-CN" altLang="en-US" b="1" cap="none" dirty="0" smtClean="0">
                <a:ln/>
                <a:solidFill>
                  <a:schemeClr val="accent4"/>
                </a:solidFill>
              </a:rPr>
              <a:t>手机</a:t>
            </a:r>
            <a:r>
              <a:rPr lang="en-US" altLang="zh-CN" b="1" cap="none" dirty="0" smtClean="0">
                <a:ln/>
                <a:solidFill>
                  <a:schemeClr val="accent4"/>
                </a:solidFill>
              </a:rPr>
              <a:t>TX</a:t>
            </a:r>
            <a:r>
              <a:rPr lang="zh-CN" altLang="zh-CN" b="1" cap="none" dirty="0" smtClean="0">
                <a:ln/>
                <a:solidFill>
                  <a:schemeClr val="accent4"/>
                </a:solidFill>
              </a:rPr>
              <a:t>功率控制</a:t>
            </a:r>
            <a:r>
              <a:rPr lang="zh-CN" altLang="en-US" b="1" cap="none" dirty="0">
                <a:ln/>
                <a:solidFill>
                  <a:schemeClr val="accent4"/>
                </a:solidFill>
              </a:rPr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cap="none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                                          制作：</a:t>
            </a:r>
            <a:r>
              <a:rPr lang="en-US" altLang="zh-CN" b="1" cap="none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song</a:t>
            </a:r>
            <a:r>
              <a:rPr lang="zh-CN" altLang="en-US" b="1" cap="none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endParaRPr lang="en-US" altLang="zh-CN" b="1" cap="none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 b="1" cap="none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                                         日期：</a:t>
            </a:r>
            <a:r>
              <a:rPr lang="en-US" altLang="zh-CN" b="1" cap="none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2016.5.6</a:t>
            </a:r>
            <a:r>
              <a:rPr lang="zh-CN" altLang="en-US" b="1" cap="none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endParaRPr lang="zh-CN" altLang="en-US" b="1" cap="none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42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443346"/>
            <a:ext cx="9905998" cy="849360"/>
          </a:xfrm>
        </p:spPr>
        <p:txBody>
          <a:bodyPr/>
          <a:lstStyle/>
          <a:p>
            <a:r>
              <a:rPr lang="en-US" altLang="zh-CN" b="1" dirty="0" smtClean="0"/>
              <a:t> </a:t>
            </a:r>
            <a:r>
              <a:rPr lang="zh-CN" altLang="zh-CN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功率控制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1292706"/>
            <a:ext cx="8825659" cy="5980931"/>
          </a:xfrm>
        </p:spPr>
        <p:txBody>
          <a:bodyPr>
            <a:normAutofit fontScale="62500" lnSpcReduction="20000"/>
          </a:bodyPr>
          <a:lstStyle/>
          <a:p>
            <a:r>
              <a:rPr lang="zh-CN" altLang="zh-CN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概念</a:t>
            </a:r>
            <a:endParaRPr lang="zh-CN" altLang="zh-CN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WCDMA</a:t>
            </a:r>
            <a:r>
              <a:rPr lang="zh-CN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系统是自干扰系统，存在远近效应，远近效应（离基站很近的手机上行信号可能会屏蔽其他手机的信号）。功率控制的目的：（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）维持高质量通信，减少无线干扰，提高系统整体容量；（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）克服衰落。</a:t>
            </a:r>
          </a:p>
          <a:p>
            <a:r>
              <a:rPr lang="zh-CN" altLang="zh-C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功率控制分类</a:t>
            </a:r>
          </a:p>
          <a:p>
            <a:r>
              <a:rPr lang="zh-CN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功率控制分为前向功率控制和反向功率控制，反向功率控制又分为开环功率控制和闭环功率控制， </a:t>
            </a:r>
          </a:p>
          <a:p>
            <a:r>
              <a:rPr lang="zh-CN" altLang="zh-C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前向功率控制</a:t>
            </a:r>
          </a:p>
          <a:p>
            <a:r>
              <a:rPr lang="zh-CN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前向功率控制指</a:t>
            </a:r>
            <a:r>
              <a:rPr lang="en-US" altLang="zh-CN" u="sng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基站</a:t>
            </a:r>
            <a:r>
              <a:rPr lang="zh-CN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周期性地调低其发射到用户终端的功率值</a:t>
            </a:r>
            <a:r>
              <a:rPr lang="zh-CN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移动台</a:t>
            </a:r>
            <a:r>
              <a:rPr lang="zh-CN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测量</a:t>
            </a:r>
            <a:r>
              <a:rPr lang="zh-CN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误帧率，当误帧率超过预定义值时</a:t>
            </a:r>
            <a:r>
              <a:rPr lang="zh-CN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移动台</a:t>
            </a:r>
            <a:r>
              <a:rPr lang="zh-CN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要求</a:t>
            </a:r>
            <a:r>
              <a:rPr lang="zh-CN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基站对它的发射功率增加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％。每隔一定时间进行一次调整，主要是用来减少基站对邻小区的干扰。</a:t>
            </a:r>
          </a:p>
          <a:p>
            <a:r>
              <a:rPr lang="zh-CN" altLang="zh-C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开环功率控制</a:t>
            </a:r>
          </a:p>
          <a:p>
            <a:r>
              <a:rPr lang="zh-CN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反向功率控制在没有基站参与的时候为开环功率控制。移动台根据下行信号强度，调整上行发射功率）开环功控目的提供初始发射功率的粗略估计。开环功率控制的主要特点是不需要反馈</a:t>
            </a:r>
            <a:r>
              <a:rPr lang="zh-CN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信息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开环</a:t>
            </a:r>
            <a:r>
              <a:rPr lang="zh-CN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功控不是很精确，只用于无线接入初期；</a:t>
            </a:r>
          </a:p>
          <a:p>
            <a:r>
              <a:rPr lang="zh-CN" altLang="zh-C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闭环功率控制</a:t>
            </a:r>
          </a:p>
          <a:p>
            <a:r>
              <a:rPr lang="zh-CN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向功率控制在有基站参与的时候为闭环功率控制，移动台与基站通信建立后，使用闭环功率控制，其过程是基站对接收到的移动台反向开环功率估算值作出调整，向移动台发送功率控制命令，以便使用户终端保持最理想的发射功率。主要是为了减小当前手机对其他手机的干扰。</a:t>
            </a:r>
          </a:p>
          <a:p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73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开环闭环示意图</a:t>
            </a:r>
            <a:endParaRPr lang="zh-CN" altLang="en-US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0765" y="2097088"/>
            <a:ext cx="8963890" cy="45253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圆角矩形 4"/>
          <p:cNvSpPr/>
          <p:nvPr/>
        </p:nvSpPr>
        <p:spPr>
          <a:xfrm>
            <a:off x="6999111" y="2652889"/>
            <a:ext cx="2856089" cy="161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移动台根据下行信号强度，调整上行发射</a:t>
            </a:r>
            <a:r>
              <a:rPr lang="zh-CN" altLang="zh-CN" b="1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功率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157156" y="5113867"/>
            <a:ext cx="2777066" cy="1467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</a:rPr>
              <a:t>基站根据移动台发射的上行信号通过下行链接控制移动台功率大小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3513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开环功率控制示意图</a:t>
            </a:r>
            <a:endParaRPr lang="zh-CN" altLang="en-US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02327" y="2097088"/>
            <a:ext cx="9642764" cy="47609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69197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闭环</a:t>
            </a:r>
            <a:r>
              <a:rPr lang="zh-CN" alt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功率控制示意图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4109" y="2438400"/>
            <a:ext cx="8368146" cy="41979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/>
          <p:cNvSpPr/>
          <p:nvPr/>
        </p:nvSpPr>
        <p:spPr>
          <a:xfrm>
            <a:off x="1794933" y="5226756"/>
            <a:ext cx="3262489" cy="116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如果基站收到的①上行信号“强”那么基站通过②下行信号发送指令移动台</a:t>
            </a:r>
            <a:r>
              <a:rPr lang="en-US" altLang="zh-CN" dirty="0" smtClean="0"/>
              <a:t>TX</a:t>
            </a:r>
            <a:r>
              <a:rPr lang="zh-CN" altLang="en-US" dirty="0" smtClean="0"/>
              <a:t>功率“弱”一些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62889" y="5221111"/>
            <a:ext cx="3262489" cy="1162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如果基站收到的①上行信号“弱”那么基站通过②下行信号</a:t>
            </a:r>
            <a:r>
              <a:rPr lang="zh-CN" altLang="en-US" dirty="0">
                <a:solidFill>
                  <a:prstClr val="white"/>
                </a:solidFill>
              </a:rPr>
              <a:t>发送指令</a:t>
            </a:r>
            <a:r>
              <a:rPr lang="zh-CN" altLang="en-US" dirty="0" smtClean="0"/>
              <a:t>移动台</a:t>
            </a:r>
            <a:r>
              <a:rPr lang="en-US" altLang="zh-CN" dirty="0" smtClean="0"/>
              <a:t>TX</a:t>
            </a:r>
            <a:r>
              <a:rPr lang="zh-CN" altLang="en-US" dirty="0" smtClean="0"/>
              <a:t>功率“强‘一些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894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GSM</a:t>
            </a:r>
            <a:r>
              <a:rPr lang="zh-CN" altLang="en-US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功率控制图</a:t>
            </a:r>
            <a:endParaRPr lang="zh-CN" altLang="en-US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7018" y="2610446"/>
            <a:ext cx="8298873" cy="38873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5" name="直接箭头连接符 4"/>
          <p:cNvCxnSpPr/>
          <p:nvPr/>
        </p:nvCxnSpPr>
        <p:spPr>
          <a:xfrm flipH="1">
            <a:off x="1593273" y="3186545"/>
            <a:ext cx="351905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302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62</TotalTime>
  <Words>409</Words>
  <Application>Microsoft Office PowerPoint</Application>
  <PresentationFormat>自定义</PresentationFormat>
  <Paragraphs>24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电路</vt:lpstr>
      <vt:lpstr>         手机TX功率控制简介</vt:lpstr>
      <vt:lpstr> 功率控制</vt:lpstr>
      <vt:lpstr>开环闭环示意图</vt:lpstr>
      <vt:lpstr>开环功率控制示意图</vt:lpstr>
      <vt:lpstr>闭环功率控制示意图</vt:lpstr>
      <vt:lpstr>GSM功率控制图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iden iden</dc:creator>
  <cp:lastModifiedBy>songzongshuan</cp:lastModifiedBy>
  <cp:revision>8</cp:revision>
  <dcterms:created xsi:type="dcterms:W3CDTF">2016-05-05T16:38:16Z</dcterms:created>
  <dcterms:modified xsi:type="dcterms:W3CDTF">2016-05-07T00:15:40Z</dcterms:modified>
</cp:coreProperties>
</file>