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3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6D-47A7-46B9-993F-D7613FE40FF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1A61-6484-4BB1-ACA2-7382EEFD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5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6D-47A7-46B9-993F-D7613FE40FF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1A61-6484-4BB1-ACA2-7382EEFD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5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6D-47A7-46B9-993F-D7613FE40FF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1A61-6484-4BB1-ACA2-7382EEFD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6D-47A7-46B9-993F-D7613FE40FF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1A61-6484-4BB1-ACA2-7382EEFD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7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6D-47A7-46B9-993F-D7613FE40FF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1A61-6484-4BB1-ACA2-7382EEFD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16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6D-47A7-46B9-993F-D7613FE40FF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1A61-6484-4BB1-ACA2-7382EEFD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2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6D-47A7-46B9-993F-D7613FE40FF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1A61-6484-4BB1-ACA2-7382EEFD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7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6D-47A7-46B9-993F-D7613FE40FF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1A61-6484-4BB1-ACA2-7382EEFD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0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6D-47A7-46B9-993F-D7613FE40FF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1A61-6484-4BB1-ACA2-7382EEFD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9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6D-47A7-46B9-993F-D7613FE40FF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1A61-6484-4BB1-ACA2-7382EEFD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9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F036D-47A7-46B9-993F-D7613FE40FF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11A61-6484-4BB1-ACA2-7382EEFD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F036D-47A7-46B9-993F-D7613FE40FF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11A61-6484-4BB1-ACA2-7382EEFDF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7.jpeg"/><Relationship Id="rId5" Type="http://schemas.openxmlformats.org/officeDocument/2006/relationships/image" Target="../media/image9.jpg"/><Relationship Id="rId10" Type="http://schemas.openxmlformats.org/officeDocument/2006/relationships/image" Target="../media/image16.jpeg"/><Relationship Id="rId4" Type="http://schemas.openxmlformats.org/officeDocument/2006/relationships/image" Target="../media/image5.png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934" y="4892482"/>
            <a:ext cx="1740053" cy="1740053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0"/>
            <a:ext cx="613186" cy="4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095" y="4224053"/>
            <a:ext cx="1009999" cy="1076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3179" y="3760991"/>
            <a:ext cx="144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JFK.SHOOTER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2243" y="3771621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JFK.BULLET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966" y="4064831"/>
            <a:ext cx="800000" cy="13047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54422" y="5508592"/>
            <a:ext cx="8883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/>
              <a:t>Kugelweg</a:t>
            </a:r>
            <a:r>
              <a:rPr lang="en-US" sz="900" dirty="0"/>
              <a:t> </a:t>
            </a:r>
            <a:r>
              <a:rPr lang="en-US" sz="900" b="1" dirty="0"/>
              <a:t>20a, </a:t>
            </a:r>
          </a:p>
          <a:p>
            <a:r>
              <a:rPr lang="en-US" sz="900" dirty="0" err="1"/>
              <a:t>werder</a:t>
            </a:r>
            <a:r>
              <a:rPr lang="en-US" sz="900" dirty="0"/>
              <a:t> </a:t>
            </a:r>
            <a:r>
              <a:rPr lang="en-US" sz="900" dirty="0" err="1"/>
              <a:t>havel</a:t>
            </a:r>
            <a:r>
              <a:rPr lang="en-US" sz="900" dirty="0"/>
              <a:t>, </a:t>
            </a:r>
          </a:p>
          <a:p>
            <a:r>
              <a:rPr lang="en-US" sz="900" dirty="0" err="1"/>
              <a:t>germany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7879944" y="5622326"/>
            <a:ext cx="8883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err="1"/>
              <a:t>Kugelweg</a:t>
            </a:r>
            <a:r>
              <a:rPr lang="en-US" sz="900" dirty="0"/>
              <a:t> </a:t>
            </a:r>
            <a:r>
              <a:rPr lang="en-US" sz="900" b="1" dirty="0"/>
              <a:t>22a, </a:t>
            </a:r>
          </a:p>
          <a:p>
            <a:r>
              <a:rPr lang="en-US" sz="900" dirty="0" err="1"/>
              <a:t>werder</a:t>
            </a:r>
            <a:r>
              <a:rPr lang="en-US" sz="900" dirty="0"/>
              <a:t> </a:t>
            </a:r>
            <a:r>
              <a:rPr lang="en-US" sz="900" dirty="0" err="1"/>
              <a:t>havel</a:t>
            </a:r>
            <a:r>
              <a:rPr lang="en-US" sz="900" dirty="0"/>
              <a:t>, </a:t>
            </a:r>
          </a:p>
          <a:p>
            <a:r>
              <a:rPr lang="en-US" sz="900" dirty="0" err="1"/>
              <a:t>germany</a:t>
            </a:r>
            <a:endParaRPr lang="en-US" sz="9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8" y="53769"/>
            <a:ext cx="2524125" cy="18097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323437" y="0"/>
            <a:ext cx="13997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/>
              <a:t>JFK(student, 17)</a:t>
            </a:r>
          </a:p>
          <a:p>
            <a:r>
              <a:rPr lang="en-US" sz="900" dirty="0" err="1" smtClean="0"/>
              <a:t>Hauptstraße</a:t>
            </a:r>
            <a:r>
              <a:rPr lang="en-US" sz="900" dirty="0" smtClean="0"/>
              <a:t> 16, 76351 </a:t>
            </a:r>
          </a:p>
          <a:p>
            <a:r>
              <a:rPr lang="en-US" sz="900" dirty="0" err="1" smtClean="0"/>
              <a:t>Linkenheim-Hochstetten</a:t>
            </a:r>
            <a:r>
              <a:rPr lang="en-US" sz="900" dirty="0" smtClean="0"/>
              <a:t>, </a:t>
            </a:r>
          </a:p>
          <a:p>
            <a:r>
              <a:rPr lang="en-US" sz="900" dirty="0" smtClean="0"/>
              <a:t>Germany</a:t>
            </a:r>
            <a:endParaRPr lang="en-US" sz="900" dirty="0"/>
          </a:p>
        </p:txBody>
      </p:sp>
      <p:sp>
        <p:nvSpPr>
          <p:cNvPr id="13" name="Rectangle 12"/>
          <p:cNvSpPr/>
          <p:nvPr/>
        </p:nvSpPr>
        <p:spPr>
          <a:xfrm>
            <a:off x="3345220" y="584592"/>
            <a:ext cx="19660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IBM</a:t>
            </a:r>
          </a:p>
          <a:p>
            <a:r>
              <a:rPr lang="en-US" sz="900" dirty="0" smtClean="0"/>
              <a:t>425 </a:t>
            </a:r>
            <a:r>
              <a:rPr lang="en-US" sz="900" dirty="0"/>
              <a:t>Market Street</a:t>
            </a:r>
          </a:p>
          <a:p>
            <a:r>
              <a:rPr lang="en-US" sz="900" dirty="0"/>
              <a:t>San </a:t>
            </a:r>
            <a:r>
              <a:rPr lang="en-US" sz="900" dirty="0" err="1"/>
              <a:t>Franciso</a:t>
            </a:r>
            <a:r>
              <a:rPr lang="en-US" sz="900" dirty="0"/>
              <a:t>, California</a:t>
            </a:r>
          </a:p>
          <a:p>
            <a:r>
              <a:rPr lang="en-US" sz="900" dirty="0"/>
              <a:t>United States of </a:t>
            </a:r>
            <a:r>
              <a:rPr lang="en-US" sz="900" dirty="0" smtClean="0"/>
              <a:t>America</a:t>
            </a:r>
          </a:p>
          <a:p>
            <a:endParaRPr lang="en-US" sz="900" dirty="0" smtClean="0"/>
          </a:p>
          <a:p>
            <a:r>
              <a:rPr lang="en-US" sz="900" b="1" dirty="0" smtClean="0"/>
              <a:t>Daimler AG</a:t>
            </a:r>
          </a:p>
          <a:p>
            <a:r>
              <a:rPr lang="en-US" sz="900" dirty="0" err="1" smtClean="0"/>
              <a:t>Kesselstraße</a:t>
            </a:r>
            <a:r>
              <a:rPr lang="en-US" sz="900" dirty="0" smtClean="0"/>
              <a:t> </a:t>
            </a:r>
            <a:r>
              <a:rPr lang="en-US" sz="900" dirty="0"/>
              <a:t>21</a:t>
            </a:r>
          </a:p>
          <a:p>
            <a:r>
              <a:rPr lang="en-US" sz="900" dirty="0" smtClean="0"/>
              <a:t>Stuttgart, </a:t>
            </a:r>
          </a:p>
          <a:p>
            <a:r>
              <a:rPr lang="en-US" sz="900" dirty="0" smtClean="0"/>
              <a:t>Federal Republic(US) of Germany</a:t>
            </a:r>
          </a:p>
          <a:p>
            <a:endParaRPr lang="en-US" sz="900" dirty="0"/>
          </a:p>
        </p:txBody>
      </p:sp>
      <p:sp>
        <p:nvSpPr>
          <p:cNvPr id="15" name="Right Arrow 14"/>
          <p:cNvSpPr/>
          <p:nvPr/>
        </p:nvSpPr>
        <p:spPr>
          <a:xfrm rot="13342803">
            <a:off x="8048842" y="5112268"/>
            <a:ext cx="2269661" cy="957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72984" y="4207688"/>
            <a:ext cx="1114286" cy="2323809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>
            <a:off x="613186" y="0"/>
            <a:ext cx="1075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990" y="5376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-34267" y="476870"/>
            <a:ext cx="679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TERRORISM</a:t>
            </a:r>
            <a:endParaRPr 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-17133" y="1903810"/>
            <a:ext cx="613186" cy="4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857" y="195757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16025" y="2439005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TERRORISM</a:t>
            </a:r>
          </a:p>
          <a:p>
            <a:r>
              <a:rPr lang="en-US" sz="800" dirty="0" smtClean="0"/>
              <a:t>WMD</a:t>
            </a:r>
            <a:endParaRPr lang="en-US" sz="8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565" y="4717212"/>
            <a:ext cx="1724025" cy="1838325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249544" y="2003084"/>
            <a:ext cx="4752966" cy="1548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07000"/>
              </a:lnSpc>
              <a:spcBef>
                <a:spcPts val="800"/>
              </a:spcBef>
            </a:pPr>
            <a:r>
              <a:rPr lang="en-US" sz="1100" b="1" dirty="0" smtClean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Newton</a:t>
            </a:r>
            <a:r>
              <a:rPr lang="en-US" sz="1100" dirty="0" smtClean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1100" dirty="0" smtClean="0">
                <a:solidFill>
                  <a:srgbClr val="040C28"/>
                </a:solidFill>
                <a:latin typeface="Arial" panose="020B060402020202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	England </a:t>
            </a:r>
            <a:r>
              <a:rPr lang="en-US" sz="1100" dirty="0">
                <a:solidFill>
                  <a:srgbClr val="040C28"/>
                </a:solidFill>
                <a:latin typeface="Arial" panose="020B060402020202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Constitution </a:t>
            </a:r>
            <a:r>
              <a:rPr lang="en-US" sz="1100" b="1" dirty="0">
                <a:solidFill>
                  <a:srgbClr val="040C28"/>
                </a:solidFill>
                <a:latin typeface="Arial" panose="020B060402020202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1215</a:t>
            </a:r>
            <a:r>
              <a:rPr lang="en-US" sz="1100" b="1" dirty="0">
                <a:solidFill>
                  <a:srgbClr val="202124"/>
                </a:solidFill>
                <a:latin typeface="Arial" panose="020B060402020202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</a:t>
            </a:r>
            <a:endParaRPr lang="en-US" sz="1100" b="1" dirty="0" smtClean="0">
              <a:solidFill>
                <a:srgbClr val="202124"/>
              </a:solidFill>
              <a:latin typeface="Arial" panose="020B0604020202020204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Bef>
                <a:spcPts val="800"/>
              </a:spcBef>
            </a:pPr>
            <a:r>
              <a:rPr lang="en-US" sz="1100" dirty="0" smtClean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Gravity </a:t>
            </a:r>
            <a:r>
              <a:rPr lang="en-US" sz="1100" b="1" dirty="0" smtClean="0">
                <a:solidFill>
                  <a:srgbClr val="040C28"/>
                </a:solidFill>
                <a:latin typeface="Arial" panose="020B060402020202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1642</a:t>
            </a:r>
            <a:r>
              <a:rPr lang="en-US" sz="1100" dirty="0" smtClean="0">
                <a:solidFill>
                  <a:srgbClr val="040C28"/>
                </a:solidFill>
                <a:latin typeface="Arial" panose="020B0604020202020204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   </a:t>
            </a:r>
          </a:p>
          <a:p>
            <a:pPr indent="457200">
              <a:lnSpc>
                <a:spcPct val="107000"/>
              </a:lnSpc>
              <a:spcBef>
                <a:spcPts val="800"/>
              </a:spcBef>
            </a:pPr>
            <a:r>
              <a:rPr lang="en-US" sz="1200" dirty="0" smtClean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5400" dirty="0" smtClean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F=ma</a:t>
            </a:r>
            <a:endParaRPr lang="en-US" sz="1200" dirty="0">
              <a:effectLst/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3380" y="3264181"/>
            <a:ext cx="6096000" cy="15654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>
              <a:lnSpc>
                <a:spcPct val="107000"/>
              </a:lnSpc>
              <a:spcBef>
                <a:spcPts val="800"/>
              </a:spcBef>
            </a:pPr>
            <a:r>
              <a:rPr lang="en-US" sz="1100" b="1" dirty="0" smtClean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Albert Einstein</a:t>
            </a:r>
            <a:endParaRPr lang="en-US" sz="1100" b="1" dirty="0"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Bef>
                <a:spcPts val="800"/>
              </a:spcBef>
            </a:pPr>
            <a:r>
              <a:rPr lang="en-US" sz="1200" dirty="0" smtClean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	                                   United </a:t>
            </a:r>
            <a:r>
              <a:rPr lang="en-US" sz="1200" dirty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States Constitution </a:t>
            </a:r>
            <a:r>
              <a:rPr lang="en-US" sz="1200" b="1" dirty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1776</a:t>
            </a:r>
            <a:endParaRPr lang="en-US" sz="1200" dirty="0" smtClean="0">
              <a:effectLst/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 indent="457200">
              <a:lnSpc>
                <a:spcPct val="107000"/>
              </a:lnSpc>
              <a:spcBef>
                <a:spcPts val="800"/>
              </a:spcBef>
            </a:pPr>
            <a:r>
              <a:rPr lang="en-US" sz="5400" dirty="0" smtClean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	E=mc²</a:t>
            </a:r>
            <a:endParaRPr lang="en-US" sz="5400" dirty="0">
              <a:effectLst/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1191941" y="4821371"/>
            <a:ext cx="5299239" cy="1265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marR="0" indent="45720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1100" strike="sngStrike" dirty="0" smtClean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Max Plank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1901   		    WW1</a:t>
            </a:r>
          </a:p>
          <a:p>
            <a:pPr marL="1371600" marR="0" indent="45720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5400" dirty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 </a:t>
            </a:r>
            <a:r>
              <a:rPr lang="en-US" sz="5400" strike="sngStrike" dirty="0" smtClean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E=mf</a:t>
            </a:r>
            <a:endParaRPr lang="en-US" sz="5400" strike="sngStrike" dirty="0"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002510" y="15248"/>
            <a:ext cx="0" cy="1886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97977" y="1900230"/>
            <a:ext cx="11556848" cy="76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002510" y="2003085"/>
            <a:ext cx="0" cy="4854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024362" y="21927"/>
            <a:ext cx="613186" cy="4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094352" y="7569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025470" y="557122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TERRORISM</a:t>
            </a:r>
          </a:p>
          <a:p>
            <a:r>
              <a:rPr lang="en-US" sz="800" dirty="0" smtClean="0"/>
              <a:t>WMD</a:t>
            </a:r>
            <a:endParaRPr lang="en-US" sz="800" dirty="0"/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5637548" y="-23271"/>
            <a:ext cx="0" cy="6993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072500" y="525999"/>
            <a:ext cx="6982325" cy="35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5024362" y="1952640"/>
            <a:ext cx="613186" cy="4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094352" y="200640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025470" y="2487835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TERRORISM</a:t>
            </a:r>
          </a:p>
          <a:p>
            <a:r>
              <a:rPr lang="en-US" sz="800" dirty="0" smtClean="0"/>
              <a:t>WMD</a:t>
            </a:r>
            <a:endParaRPr lang="en-US" sz="800" dirty="0"/>
          </a:p>
        </p:txBody>
      </p:sp>
      <p:sp>
        <p:nvSpPr>
          <p:cNvPr id="50" name="Rectangle 49"/>
          <p:cNvSpPr/>
          <p:nvPr/>
        </p:nvSpPr>
        <p:spPr>
          <a:xfrm>
            <a:off x="6402171" y="2338700"/>
            <a:ext cx="1354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ATOMBOMB</a:t>
            </a:r>
            <a:endParaRPr lang="en-US" dirty="0"/>
          </a:p>
        </p:txBody>
      </p:sp>
      <p:sp>
        <p:nvSpPr>
          <p:cNvPr id="51" name="Right Arrow 50"/>
          <p:cNvSpPr/>
          <p:nvPr/>
        </p:nvSpPr>
        <p:spPr>
          <a:xfrm rot="19023001">
            <a:off x="3872392" y="3439119"/>
            <a:ext cx="2802997" cy="9574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058082" y="2107593"/>
            <a:ext cx="83869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trike="sngStrike" dirty="0" smtClean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Max-Plank</a:t>
            </a:r>
            <a:endParaRPr lang="en-US" sz="1100" dirty="0"/>
          </a:p>
        </p:txBody>
      </p:sp>
      <p:sp>
        <p:nvSpPr>
          <p:cNvPr id="53" name="Rectangle 52"/>
          <p:cNvSpPr/>
          <p:nvPr/>
        </p:nvSpPr>
        <p:spPr>
          <a:xfrm>
            <a:off x="9500814" y="2066393"/>
            <a:ext cx="26911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ATOMICCLOCK(</a:t>
            </a:r>
            <a:r>
              <a:rPr lang="en-US" dirty="0" err="1" smtClean="0"/>
              <a:t>quartcircle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BULLET(</a:t>
            </a:r>
            <a:r>
              <a:rPr lang="en-US" dirty="0" err="1" smtClean="0"/>
              <a:t>kugelweg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726" y="2789696"/>
            <a:ext cx="867754" cy="867754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8370" y="2777559"/>
            <a:ext cx="637276" cy="83497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6407875" y="999104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trike="sngStrike" dirty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E=mf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99" y="910080"/>
            <a:ext cx="558509" cy="558509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7386320" y="1198880"/>
            <a:ext cx="846774" cy="89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032" y="931311"/>
            <a:ext cx="718432" cy="497861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>
            <a:off x="8422800" y="1180241"/>
            <a:ext cx="846774" cy="89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johnson prosin lyd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897" y="-10047"/>
            <a:ext cx="383099" cy="51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 descr="C:\Users\User_Kiosk_LL_Public\AppData\Local\Microsoft\Windows\INetCache\Content.MSO\B1370BAA.tmp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067" y="-134081"/>
            <a:ext cx="908326" cy="8092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TextBox 66"/>
          <p:cNvSpPr txBox="1"/>
          <p:nvPr/>
        </p:nvSpPr>
        <p:spPr>
          <a:xfrm>
            <a:off x="8384395" y="1430617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Dieter-is-</a:t>
            </a:r>
            <a:r>
              <a:rPr lang="en-US" sz="800" dirty="0" err="1" smtClean="0"/>
              <a:t>thomas</a:t>
            </a:r>
            <a:endParaRPr lang="en-US" sz="800" dirty="0"/>
          </a:p>
        </p:txBody>
      </p:sp>
      <p:sp>
        <p:nvSpPr>
          <p:cNvPr id="70" name="Rectangle 69"/>
          <p:cNvSpPr/>
          <p:nvPr/>
        </p:nvSpPr>
        <p:spPr>
          <a:xfrm>
            <a:off x="7615308" y="1455605"/>
            <a:ext cx="45397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 smtClean="0"/>
              <a:t>adolpf</a:t>
            </a:r>
            <a:endParaRPr lang="en-US" sz="800" dirty="0"/>
          </a:p>
        </p:txBody>
      </p:sp>
      <p:sp>
        <p:nvSpPr>
          <p:cNvPr id="72" name="Rectangle 71"/>
          <p:cNvSpPr/>
          <p:nvPr/>
        </p:nvSpPr>
        <p:spPr>
          <a:xfrm>
            <a:off x="6577793" y="1418889"/>
            <a:ext cx="5902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 smtClean="0"/>
              <a:t>maxplank</a:t>
            </a:r>
            <a:endParaRPr lang="en-US" sz="800" dirty="0"/>
          </a:p>
        </p:txBody>
      </p:sp>
      <p:cxnSp>
        <p:nvCxnSpPr>
          <p:cNvPr id="73" name="Straight Connector 72"/>
          <p:cNvCxnSpPr>
            <a:stCxn id="72" idx="1"/>
          </p:cNvCxnSpPr>
          <p:nvPr/>
        </p:nvCxnSpPr>
        <p:spPr>
          <a:xfrm>
            <a:off x="6577793" y="1526611"/>
            <a:ext cx="2769407" cy="36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03267" y="-5708"/>
            <a:ext cx="727520" cy="549870"/>
          </a:xfrm>
          <a:prstGeom prst="rect">
            <a:avLst/>
          </a:prstGeom>
        </p:spPr>
      </p:pic>
      <p:cxnSp>
        <p:nvCxnSpPr>
          <p:cNvPr id="76" name="Straight Connector 75"/>
          <p:cNvCxnSpPr/>
          <p:nvPr/>
        </p:nvCxnSpPr>
        <p:spPr>
          <a:xfrm flipV="1">
            <a:off x="9500814" y="0"/>
            <a:ext cx="0" cy="1900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514522" y="-6250"/>
            <a:ext cx="613186" cy="550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553667" y="6901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484785" y="550443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TERRORISM</a:t>
            </a:r>
          </a:p>
          <a:p>
            <a:r>
              <a:rPr lang="en-US" sz="800" dirty="0" smtClean="0"/>
              <a:t>WMD</a:t>
            </a:r>
            <a:endParaRPr lang="en-US" sz="800" dirty="0"/>
          </a:p>
        </p:txBody>
      </p:sp>
      <p:cxnSp>
        <p:nvCxnSpPr>
          <p:cNvPr id="82" name="Straight Connector 81"/>
          <p:cNvCxnSpPr/>
          <p:nvPr/>
        </p:nvCxnSpPr>
        <p:spPr>
          <a:xfrm flipH="1" flipV="1">
            <a:off x="10132931" y="-25114"/>
            <a:ext cx="11412" cy="1947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651152" y="-10047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ATOMIC CLOCK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11431939" y="238812"/>
            <a:ext cx="7216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Quartz Circle</a:t>
            </a:r>
            <a:endParaRPr lang="en-US" sz="800" dirty="0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60965" y="588740"/>
            <a:ext cx="923810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7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13186" cy="4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613186" y="0"/>
            <a:ext cx="1075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9990" y="5376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-34267" y="476870"/>
            <a:ext cx="679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TERRORISM</a:t>
            </a:r>
            <a:endParaRPr lang="en-US" sz="800" dirty="0"/>
          </a:p>
        </p:txBody>
      </p:sp>
      <p:sp>
        <p:nvSpPr>
          <p:cNvPr id="22" name="Rectangle 21"/>
          <p:cNvSpPr/>
          <p:nvPr/>
        </p:nvSpPr>
        <p:spPr>
          <a:xfrm>
            <a:off x="21966" y="3231027"/>
            <a:ext cx="613186" cy="4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1956" y="328479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-12301" y="3707897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TERRORISM</a:t>
            </a:r>
          </a:p>
          <a:p>
            <a:r>
              <a:rPr lang="en-US" sz="800" dirty="0" smtClean="0"/>
              <a:t>WMD</a:t>
            </a:r>
            <a:endParaRPr lang="en-US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961" y="4592104"/>
            <a:ext cx="2173287" cy="21732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62878" y="4010887"/>
            <a:ext cx="174278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Saint </a:t>
            </a:r>
            <a:r>
              <a:rPr lang="en-US" sz="1600" b="1" dirty="0" err="1" smtClean="0"/>
              <a:t>Petersson</a:t>
            </a:r>
            <a:endParaRPr lang="en-US" sz="1600" b="1" dirty="0" smtClean="0"/>
          </a:p>
          <a:p>
            <a:r>
              <a:rPr lang="en-US" sz="900" dirty="0" err="1" smtClean="0"/>
              <a:t>Sainkt</a:t>
            </a:r>
            <a:r>
              <a:rPr lang="en-US" sz="900" dirty="0" smtClean="0"/>
              <a:t> Peter</a:t>
            </a:r>
          </a:p>
          <a:p>
            <a:r>
              <a:rPr lang="en-US" sz="900" dirty="0" smtClean="0"/>
              <a:t>Federal Republic(US) of Germany</a:t>
            </a:r>
            <a:endParaRPr lang="en-US" sz="9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530" y="4297865"/>
            <a:ext cx="1740053" cy="174005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7714" y="3531761"/>
            <a:ext cx="1114286" cy="23238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86539" y="3582376"/>
            <a:ext cx="268515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V2</a:t>
            </a:r>
          </a:p>
          <a:p>
            <a:r>
              <a:rPr lang="en-US" dirty="0" smtClean="0"/>
              <a:t>Emma Helen </a:t>
            </a:r>
            <a:r>
              <a:rPr lang="en-US" sz="2400" b="1" dirty="0" err="1" smtClean="0"/>
              <a:t>Petersson</a:t>
            </a:r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457" y="2786279"/>
            <a:ext cx="718432" cy="497861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9350466" y="2985445"/>
            <a:ext cx="846774" cy="89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312061" y="3236806"/>
            <a:ext cx="8851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smtClean="0"/>
              <a:t>Dieter-is-</a:t>
            </a:r>
            <a:r>
              <a:rPr lang="en-US" sz="800" strike="sngStrike" dirty="0" err="1" smtClean="0"/>
              <a:t>thomas</a:t>
            </a:r>
            <a:endParaRPr lang="en-US" sz="800" strike="sngStrike" dirty="0"/>
          </a:p>
        </p:txBody>
      </p:sp>
      <p:sp>
        <p:nvSpPr>
          <p:cNvPr id="30" name="Rectangle 29"/>
          <p:cNvSpPr/>
          <p:nvPr/>
        </p:nvSpPr>
        <p:spPr>
          <a:xfrm>
            <a:off x="8145639" y="3428445"/>
            <a:ext cx="613186" cy="4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215629" y="346047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131068" y="3930385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TERRORISM</a:t>
            </a:r>
          </a:p>
          <a:p>
            <a:r>
              <a:rPr lang="en-US" sz="800" dirty="0" smtClean="0"/>
              <a:t>WMD</a:t>
            </a:r>
          </a:p>
          <a:p>
            <a:r>
              <a:rPr lang="en-US" sz="800" dirty="0" smtClean="0"/>
              <a:t>EXORTION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(RONSON)</a:t>
            </a:r>
            <a:endParaRPr lang="en-US" sz="8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352" y="1826757"/>
            <a:ext cx="3197986" cy="3410007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5345469" y="29565"/>
            <a:ext cx="1075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726163" y="0"/>
            <a:ext cx="613186" cy="4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796153" y="5376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91896" y="476870"/>
            <a:ext cx="6799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TERRORISM</a:t>
            </a:r>
            <a:endParaRPr lang="en-US" sz="8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8131068" y="0"/>
            <a:ext cx="10758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134493" y="0"/>
            <a:ext cx="613186" cy="4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204483" y="5376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8100226" y="476870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TERRORISM</a:t>
            </a:r>
          </a:p>
          <a:p>
            <a:r>
              <a:rPr lang="en-US" sz="800" dirty="0" smtClean="0"/>
              <a:t>WMD</a:t>
            </a:r>
          </a:p>
          <a:p>
            <a:r>
              <a:rPr lang="en-US" sz="800" dirty="0" smtClean="0"/>
              <a:t>EXORTION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(RONSON)</a:t>
            </a:r>
            <a:endParaRPr lang="en-US" sz="8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2908" y="29565"/>
            <a:ext cx="990302" cy="1297511"/>
          </a:xfrm>
          <a:prstGeom prst="rect">
            <a:avLst/>
          </a:prstGeom>
        </p:spPr>
      </p:pic>
      <p:cxnSp>
        <p:nvCxnSpPr>
          <p:cNvPr id="43" name="Straight Connector 42"/>
          <p:cNvCxnSpPr/>
          <p:nvPr/>
        </p:nvCxnSpPr>
        <p:spPr>
          <a:xfrm flipH="1" flipV="1">
            <a:off x="8163610" y="1361655"/>
            <a:ext cx="4028390" cy="3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7378" y="88882"/>
            <a:ext cx="790429" cy="1140825"/>
          </a:xfrm>
          <a:prstGeom prst="rect">
            <a:avLst/>
          </a:prstGeom>
        </p:spPr>
      </p:pic>
      <p:cxnSp>
        <p:nvCxnSpPr>
          <p:cNvPr id="48" name="Straight Connector 47"/>
          <p:cNvCxnSpPr/>
          <p:nvPr/>
        </p:nvCxnSpPr>
        <p:spPr>
          <a:xfrm>
            <a:off x="8776796" y="29565"/>
            <a:ext cx="6849" cy="1348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8141826" y="3429000"/>
            <a:ext cx="403366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776795" y="1420955"/>
            <a:ext cx="2915" cy="2008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0892" y="5795394"/>
            <a:ext cx="637276" cy="83497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7270802" y="5505675"/>
            <a:ext cx="5299239" cy="1548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marR="0" indent="45720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1100" strike="sngStrike" dirty="0" smtClean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Max Plank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	</a:t>
            </a:r>
            <a:endParaRPr lang="en-US" sz="1100" dirty="0" smtClean="0"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 marL="1371600" marR="0" indent="45720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1901   	 WW1</a:t>
            </a:r>
          </a:p>
          <a:p>
            <a:pPr marL="1371600" marR="0" indent="45720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5400" dirty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 </a:t>
            </a:r>
            <a:r>
              <a:rPr lang="en-US" sz="5400" strike="sngStrike" dirty="0" smtClean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E=mf</a:t>
            </a:r>
            <a:endParaRPr lang="en-US" sz="5400" strike="sngStrike" dirty="0"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8776796" y="3394869"/>
            <a:ext cx="21782" cy="3492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651152" y="-10047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ATOMIC CLOCK</a:t>
            </a:r>
            <a:endParaRPr lang="en-US" dirty="0"/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5339349" y="3428167"/>
            <a:ext cx="2824262" cy="9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370954" y="3437437"/>
            <a:ext cx="613186" cy="4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5440944" y="346946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356383" y="3939377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TERRORISM</a:t>
            </a:r>
          </a:p>
          <a:p>
            <a:r>
              <a:rPr lang="en-US" sz="800" dirty="0" smtClean="0"/>
              <a:t>WMD</a:t>
            </a:r>
          </a:p>
          <a:p>
            <a:r>
              <a:rPr lang="en-US" sz="800" dirty="0" smtClean="0"/>
              <a:t>EXORTION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(RONSON)</a:t>
            </a:r>
            <a:endParaRPr lang="en-US" sz="800" dirty="0"/>
          </a:p>
        </p:txBody>
      </p:sp>
      <p:sp>
        <p:nvSpPr>
          <p:cNvPr id="70" name="Rectangle 69"/>
          <p:cNvSpPr/>
          <p:nvPr/>
        </p:nvSpPr>
        <p:spPr>
          <a:xfrm>
            <a:off x="8175871" y="1376398"/>
            <a:ext cx="613186" cy="494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8245861" y="140842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161300" y="1878338"/>
            <a:ext cx="679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TERRORISM</a:t>
            </a:r>
          </a:p>
          <a:p>
            <a:r>
              <a:rPr lang="en-US" sz="800" dirty="0" smtClean="0"/>
              <a:t>WMD</a:t>
            </a:r>
          </a:p>
          <a:p>
            <a:r>
              <a:rPr lang="en-US" sz="800" dirty="0" smtClean="0"/>
              <a:t>EXORTION</a:t>
            </a:r>
          </a:p>
          <a:p>
            <a:r>
              <a:rPr lang="en-US" sz="800" dirty="0"/>
              <a:t> </a:t>
            </a:r>
            <a:r>
              <a:rPr lang="en-US" sz="800" dirty="0" smtClean="0"/>
              <a:t> (RONSON)</a:t>
            </a:r>
            <a:endParaRPr lang="en-US" sz="800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61614" y="1492098"/>
            <a:ext cx="551595" cy="969371"/>
          </a:xfrm>
          <a:prstGeom prst="rect">
            <a:avLst/>
          </a:prstGeom>
        </p:spPr>
      </p:pic>
      <p:cxnSp>
        <p:nvCxnSpPr>
          <p:cNvPr id="74" name="Straight Connector 73"/>
          <p:cNvCxnSpPr/>
          <p:nvPr/>
        </p:nvCxnSpPr>
        <p:spPr>
          <a:xfrm flipH="1" flipV="1">
            <a:off x="8149324" y="2629953"/>
            <a:ext cx="4028390" cy="3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7846713" y="1384921"/>
            <a:ext cx="5299239" cy="1783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marR="0" indent="45720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1100" strike="sngStrike" dirty="0" smtClean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      Max Plank</a:t>
            </a: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	</a:t>
            </a:r>
            <a:endParaRPr lang="en-US" sz="1100" dirty="0" smtClean="0"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pPr marL="1371600" marR="0" indent="45720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1100" dirty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1100" dirty="0" smtClean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1901   	 WW1</a:t>
            </a:r>
          </a:p>
          <a:p>
            <a:pPr marL="1371600" indent="457200">
              <a:lnSpc>
                <a:spcPct val="107000"/>
              </a:lnSpc>
              <a:spcBef>
                <a:spcPts val="800"/>
              </a:spcBef>
            </a:pPr>
            <a:endParaRPr lang="en-US" sz="800" dirty="0" smtClean="0"/>
          </a:p>
          <a:p>
            <a:pPr marL="1371600" marR="0" indent="45720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5400" dirty="0" smtClean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   </a:t>
            </a:r>
            <a:r>
              <a:rPr lang="en-US" sz="5400" strike="sngStrike" dirty="0" smtClean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E=mf</a:t>
            </a:r>
            <a:endParaRPr lang="en-US" sz="5400" strike="sngStrike" dirty="0"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9258765" y="1930155"/>
            <a:ext cx="846774" cy="897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77714" y="1421449"/>
            <a:ext cx="466040" cy="610614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10236517" y="394199"/>
            <a:ext cx="1803699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07000"/>
              </a:lnSpc>
              <a:spcBef>
                <a:spcPts val="800"/>
              </a:spcBef>
            </a:pPr>
            <a:r>
              <a:rPr lang="en-US" sz="2800" b="1" dirty="0" smtClean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E=MC²</a:t>
            </a:r>
          </a:p>
          <a:p>
            <a:pPr indent="457200">
              <a:lnSpc>
                <a:spcPct val="107000"/>
              </a:lnSpc>
              <a:spcBef>
                <a:spcPts val="800"/>
              </a:spcBef>
            </a:pPr>
            <a:r>
              <a:rPr lang="en-US" sz="800" b="1" dirty="0" smtClean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MANNHATTEN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1031566" y="953127"/>
            <a:ext cx="1080745" cy="2144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07000"/>
              </a:lnSpc>
              <a:spcBef>
                <a:spcPts val="800"/>
              </a:spcBef>
            </a:pPr>
            <a:r>
              <a:rPr lang="en-US" sz="800" b="1" dirty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PROJECT</a:t>
            </a:r>
            <a:endParaRPr lang="en-US" sz="800" b="1" dirty="0"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698299" y="1103509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DEPARTMENT OF DEFENSE</a:t>
            </a:r>
            <a:endParaRPr lang="en-US" sz="900" b="1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10747807" y="1103509"/>
            <a:ext cx="1414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258928" y="2378928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outside</a:t>
            </a:r>
            <a:endParaRPr lang="en-US" sz="800" dirty="0"/>
          </a:p>
        </p:txBody>
      </p:sp>
      <p:sp>
        <p:nvSpPr>
          <p:cNvPr id="84" name="Rectangle 83"/>
          <p:cNvSpPr/>
          <p:nvPr/>
        </p:nvSpPr>
        <p:spPr>
          <a:xfrm>
            <a:off x="11332340" y="1192972"/>
            <a:ext cx="4331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inside</a:t>
            </a:r>
          </a:p>
        </p:txBody>
      </p:sp>
      <p:pic>
        <p:nvPicPr>
          <p:cNvPr id="2050" name="Picture 2" descr="cc59cc93-0001-0004-0000-000000260971_w1528_r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676" y="7168"/>
            <a:ext cx="2546310" cy="192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86" descr="Soldiers conduct training with a Lewis machine gun at Camp Mills, N.Y., 1917. Library of Congress photo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212" y="1990364"/>
            <a:ext cx="2197160" cy="13961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Straight Connector 87"/>
          <p:cNvCxnSpPr/>
          <p:nvPr/>
        </p:nvCxnSpPr>
        <p:spPr>
          <a:xfrm>
            <a:off x="4723043" y="-21177"/>
            <a:ext cx="10453" cy="6908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819175" y="1167545"/>
            <a:ext cx="1644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Petersson</a:t>
            </a:r>
            <a:endParaRPr lang="en-US" sz="2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7489083" y="1992068"/>
            <a:ext cx="733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WWI</a:t>
            </a:r>
          </a:p>
          <a:p>
            <a:r>
              <a:rPr lang="en-US" dirty="0"/>
              <a:t>  </a:t>
            </a:r>
            <a:r>
              <a:rPr lang="en-US" dirty="0" smtClean="0"/>
              <a:t>v.</a:t>
            </a:r>
          </a:p>
          <a:p>
            <a:r>
              <a:rPr lang="en-US" strike="sngStrike" dirty="0" err="1" smtClean="0"/>
              <a:t>kaiser</a:t>
            </a:r>
            <a:endParaRPr lang="en-US" strike="sngStrike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8100226" y="2629953"/>
            <a:ext cx="1259304" cy="25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15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202</Words>
  <Application>Microsoft Office PowerPoint</Application>
  <PresentationFormat>Widescreen</PresentationFormat>
  <Paragraphs>104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8</cp:revision>
  <dcterms:created xsi:type="dcterms:W3CDTF">2023-03-06T19:38:29Z</dcterms:created>
  <dcterms:modified xsi:type="dcterms:W3CDTF">2023-03-06T20:45:41Z</dcterms:modified>
</cp:coreProperties>
</file>