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CDE4-3822-44E0-8363-858331EF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C3559-952D-4AA7-AD96-6FD1AB097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2EDD-6343-4569-8D71-6DFD462C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7E7-2B39-43B9-BDC5-F3D52C0D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3469-43CE-453C-A148-45CC796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2E08-5199-42B4-A47D-6852877C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3F888-95FA-471F-B777-D46FF1484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8812-2C8E-472D-81F1-F6D92192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EAD6B-60B3-4A84-B8A8-B32A7340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C093-AD5C-43CB-B47D-584ED72A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55542-FDA2-4BE8-8779-DD09D2290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4C6A4-B283-4BE3-AF42-041BE2CC4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49D60-D80A-4675-93ED-79D28260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B3F1-A728-4CBC-A15B-24D4E424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AF9C-A8A6-4221-AE53-B6777D63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4CC-22A6-4F36-9E57-DD41C429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E515-6A39-4B22-A90A-F97EC080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6CFD9-063A-4FB2-8E7B-F310A99E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E20FC-2EDC-4C09-8C95-5D729764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FE8D-C479-4EF1-ABD0-089B0646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FB3B-B13D-4E79-B2D8-F8FE8714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B828-5461-4483-AE0B-16DC5E860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AFB4-3029-4698-ACA9-4E16176F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A494-21F2-431E-9AF9-E23BB2DF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F8987-A454-4B74-B753-EE0D4593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0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0FB0-3A53-433D-A140-87DC15BE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438F-1767-42D8-AE8D-4B323CAC6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9E64-4B8C-444A-A6B0-5BA1697A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E6219-96BF-434D-B954-67C08D1F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0ACC0-89E0-4069-A696-7BCDBD22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14BC-4EDB-4E28-B0E1-2080EAFD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5414-2B58-458E-960E-BC8D2BAC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8A1BC-A326-4B0E-B89D-7BE33A27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504F7-8A6A-4A15-A8F2-150A455E7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72C9F-FE77-488C-84B5-0EE2CB4CB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F5B91-08E9-45AE-B250-C08322E3E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FCAA5-2C7A-4120-A3BF-5ECB47B0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CBB5E-70B1-46F5-9A53-014562EE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204DA-7467-46B4-A54A-47920976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5C0C-2A31-410B-B4FB-0833C1A3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3579B-46C1-41AA-8F36-E0E72DDD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B563B-B9BC-4DB4-8CC7-4B49FDC4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48EC6-4935-479A-80C0-44D95CF2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5BA10-2119-49DB-9810-F4D942D8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D51FC-58BB-4A78-BDD3-5DFBBA34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11245-01F3-44C0-BE19-3DE5E59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6C68-1F4F-43D0-9D8B-D5024FC4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22F5-9B3E-4420-92DC-D56B69AA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2AB7D-3ACB-4F1B-9869-740EF4EC5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E8EA-0F6A-4D93-B4FE-03D67B3C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BF863-5E0B-4E70-8D43-F2A01427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B775F-1506-411F-A686-F839895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7F94-2B8E-45E6-9DB2-A963E2D0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01450-5AA5-46BA-8FFC-B5C35C361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F32FE-E8EA-4991-AE90-67061B62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08501-7E56-4B4B-8C97-509C4CB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F1E36-926C-462F-8E23-9A84F6B2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60E36-79AC-4695-B0DA-19F394D6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5531-B89D-42C1-9837-66EF1AB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FC527-13FF-4133-8281-31E0B68E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DF8C-C773-4714-B20C-09B5FA11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A2A2-99D6-4425-A32E-466FEE000EF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A0F1-9600-409B-B580-6B9FA2C41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2245-9422-4502-BEB0-C9CC51A44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4616-CF2D-4674-8B82-42B7D135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bi.gov/video-repository/run-hide-fight-092120.mp4/view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9.jpg"/><Relationship Id="rId7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2.jpg"/><Relationship Id="rId10" Type="http://schemas.openxmlformats.org/officeDocument/2006/relationships/image" Target="../media/image8.jpeg"/><Relationship Id="rId4" Type="http://schemas.openxmlformats.org/officeDocument/2006/relationships/image" Target="../media/image1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jp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jpg"/><Relationship Id="rId5" Type="http://schemas.openxmlformats.org/officeDocument/2006/relationships/image" Target="../media/image5.jpg"/><Relationship Id="rId10" Type="http://schemas.openxmlformats.org/officeDocument/2006/relationships/image" Target="../media/image20.jpg"/><Relationship Id="rId4" Type="http://schemas.openxmlformats.org/officeDocument/2006/relationships/image" Target="../media/image3.png"/><Relationship Id="rId9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D66C-B93F-4456-BA39-A7DAA65A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3816350"/>
            <a:ext cx="8763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0175C-F25C-4031-BE79-22621C08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50" y="3816350"/>
            <a:ext cx="876300" cy="87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97C381-ABA7-4FFB-9490-B30A9B6A148D}"/>
              </a:ext>
            </a:extLst>
          </p:cNvPr>
          <p:cNvSpPr/>
          <p:nvPr/>
        </p:nvSpPr>
        <p:spPr>
          <a:xfrm>
            <a:off x="8166100" y="3816350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847E0-B782-4746-BEE8-4DCEFA2317F6}"/>
              </a:ext>
            </a:extLst>
          </p:cNvPr>
          <p:cNvSpPr/>
          <p:nvPr/>
        </p:nvSpPr>
        <p:spPr>
          <a:xfrm>
            <a:off x="9690100" y="3816350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AB694-D51F-4839-9D12-FFB1C8A087A4}"/>
              </a:ext>
            </a:extLst>
          </p:cNvPr>
          <p:cNvSpPr txBox="1"/>
          <p:nvPr/>
        </p:nvSpPr>
        <p:spPr>
          <a:xfrm>
            <a:off x="10128250" y="3429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BB08-C48A-4BE2-B0C5-6C1CBB22F7FD}"/>
              </a:ext>
            </a:extLst>
          </p:cNvPr>
          <p:cNvSpPr txBox="1"/>
          <p:nvPr/>
        </p:nvSpPr>
        <p:spPr>
          <a:xfrm>
            <a:off x="8362950" y="34231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BDEBC-90CE-443B-BC58-A2BDC2693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49" y="2219779"/>
            <a:ext cx="2182902" cy="271157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E211FCD-CE29-4CB0-9737-AE1392E50B41}"/>
              </a:ext>
            </a:extLst>
          </p:cNvPr>
          <p:cNvSpPr/>
          <p:nvPr/>
        </p:nvSpPr>
        <p:spPr>
          <a:xfrm>
            <a:off x="7177926" y="2581712"/>
            <a:ext cx="2655049" cy="40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FF9934-1109-4DA4-9E22-859BB86B1E46}"/>
              </a:ext>
            </a:extLst>
          </p:cNvPr>
          <p:cNvSpPr/>
          <p:nvPr/>
        </p:nvSpPr>
        <p:spPr>
          <a:xfrm>
            <a:off x="7473201" y="2998748"/>
            <a:ext cx="2655049" cy="40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eff Weiner - Executive Chairman - LinkedIn | LinkedIn">
            <a:extLst>
              <a:ext uri="{FF2B5EF4-FFF2-40B4-BE49-F238E27FC236}">
                <a16:creationId xmlns:a16="http://schemas.microsoft.com/office/drawing/2014/main" id="{541D823D-4C6A-4164-9019-26AD0CC60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1516145"/>
            <a:ext cx="857049" cy="85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4A6662-A02E-40F9-AF0A-3E8A2FA053B9}"/>
              </a:ext>
            </a:extLst>
          </p:cNvPr>
          <p:cNvSpPr txBox="1"/>
          <p:nvPr/>
        </p:nvSpPr>
        <p:spPr>
          <a:xfrm>
            <a:off x="8166100" y="583228"/>
            <a:ext cx="295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Timo</a:t>
            </a:r>
            <a:r>
              <a:rPr lang="en-US" dirty="0"/>
              <a:t> (</a:t>
            </a:r>
            <a:r>
              <a:rPr lang="en-US" dirty="0" err="1"/>
              <a:t>nonPoliceTimerLogical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2CFB0F-D17F-4BE1-921A-79C173288AA9}"/>
              </a:ext>
            </a:extLst>
          </p:cNvPr>
          <p:cNvSpPr/>
          <p:nvPr/>
        </p:nvSpPr>
        <p:spPr>
          <a:xfrm>
            <a:off x="9154221" y="1597817"/>
            <a:ext cx="1159975" cy="65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B381BF-66B7-4002-B042-FB5A6B68FE1A}"/>
              </a:ext>
            </a:extLst>
          </p:cNvPr>
          <p:cNvSpPr/>
          <p:nvPr/>
        </p:nvSpPr>
        <p:spPr>
          <a:xfrm>
            <a:off x="10198774" y="296642"/>
            <a:ext cx="154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ATOMICCLOCK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C043A7-5194-4BAC-A09F-83BEBEA91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67" y="4334431"/>
            <a:ext cx="596922" cy="5969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C97F4A2-660A-4ECE-B65B-B7F36AE8B356}"/>
              </a:ext>
            </a:extLst>
          </p:cNvPr>
          <p:cNvSpPr/>
          <p:nvPr/>
        </p:nvSpPr>
        <p:spPr>
          <a:xfrm>
            <a:off x="8718175" y="4315935"/>
            <a:ext cx="876300" cy="61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71B2903-88F7-4055-9E12-44069D21FFE2}"/>
              </a:ext>
            </a:extLst>
          </p:cNvPr>
          <p:cNvSpPr/>
          <p:nvPr/>
        </p:nvSpPr>
        <p:spPr>
          <a:xfrm rot="2408759">
            <a:off x="6576129" y="2297222"/>
            <a:ext cx="3644467" cy="348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9A885-E8BF-4F2F-94D8-D60980298C98}"/>
              </a:ext>
            </a:extLst>
          </p:cNvPr>
          <p:cNvSpPr txBox="1"/>
          <p:nvPr/>
        </p:nvSpPr>
        <p:spPr>
          <a:xfrm>
            <a:off x="5509968" y="544721"/>
            <a:ext cx="2813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WWI 30Y DE-FRA Verdun</a:t>
            </a:r>
          </a:p>
          <a:p>
            <a:pPr marL="285750" indent="-285750">
              <a:buFontTx/>
              <a:buChar char="-"/>
            </a:pPr>
            <a:r>
              <a:rPr lang="en-US" strike="sngStrike" dirty="0"/>
              <a:t>Wieland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FABDE4A-5B95-46C1-9A21-FCFA782510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406" y="1487045"/>
            <a:ext cx="694899" cy="69489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1EF1179-073F-44D0-B71A-63306DF68164}"/>
              </a:ext>
            </a:extLst>
          </p:cNvPr>
          <p:cNvSpPr/>
          <p:nvPr/>
        </p:nvSpPr>
        <p:spPr>
          <a:xfrm>
            <a:off x="10702250" y="1516145"/>
            <a:ext cx="104457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4CE5-4637-4F82-9692-C0B7B78A75AB}"/>
              </a:ext>
            </a:extLst>
          </p:cNvPr>
          <p:cNvSpPr txBox="1"/>
          <p:nvPr/>
        </p:nvSpPr>
        <p:spPr>
          <a:xfrm>
            <a:off x="2158574" y="2005906"/>
            <a:ext cx="614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J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643FA-1EEC-4C50-BD6B-3AF75C0F7CA2}"/>
              </a:ext>
            </a:extLst>
          </p:cNvPr>
          <p:cNvSpPr/>
          <p:nvPr/>
        </p:nvSpPr>
        <p:spPr>
          <a:xfrm>
            <a:off x="1394306" y="3688100"/>
            <a:ext cx="2636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5288"/>
                </a:solidFill>
                <a:effectLst/>
                <a:latin typeface="Merriweather"/>
              </a:rPr>
              <a:t>Tribal Homeland Security </a:t>
            </a:r>
          </a:p>
          <a:p>
            <a:r>
              <a:rPr lang="en-US" b="1" i="0" dirty="0">
                <a:solidFill>
                  <a:srgbClr val="005288"/>
                </a:solidFill>
                <a:effectLst/>
                <a:latin typeface="Merriweather"/>
              </a:rPr>
              <a:t>Grant Program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1C776-B6CB-4AF6-9580-C573E50D928B}"/>
              </a:ext>
            </a:extLst>
          </p:cNvPr>
          <p:cNvCxnSpPr>
            <a:cxnSpLocks/>
          </p:cNvCxnSpPr>
          <p:nvPr/>
        </p:nvCxnSpPr>
        <p:spPr>
          <a:xfrm flipV="1">
            <a:off x="1003300" y="1"/>
            <a:ext cx="0" cy="68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023ECA-7456-44F9-838C-EAAB6CAA624E}"/>
              </a:ext>
            </a:extLst>
          </p:cNvPr>
          <p:cNvSpPr txBox="1"/>
          <p:nvPr/>
        </p:nvSpPr>
        <p:spPr>
          <a:xfrm>
            <a:off x="265047" y="1119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24215-B917-4EBF-8CD7-E009606F8A57}"/>
              </a:ext>
            </a:extLst>
          </p:cNvPr>
          <p:cNvCxnSpPr/>
          <p:nvPr/>
        </p:nvCxnSpPr>
        <p:spPr>
          <a:xfrm flipH="1">
            <a:off x="0" y="58322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82E42A1-5F64-4473-909A-364264232F53}"/>
              </a:ext>
            </a:extLst>
          </p:cNvPr>
          <p:cNvSpPr/>
          <p:nvPr/>
        </p:nvSpPr>
        <p:spPr>
          <a:xfrm>
            <a:off x="1255275" y="130330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8"/>
              </a:rPr>
              <a:t>https://www.fbi.gov/video-repository/run-hide-fight-092120.mp4/view</a:t>
            </a:r>
            <a:endParaRPr lang="en-US" sz="800" dirty="0"/>
          </a:p>
          <a:p>
            <a:r>
              <a:rPr lang="en-US" sz="800" dirty="0"/>
              <a:t>2014 </a:t>
            </a:r>
            <a:r>
              <a:rPr lang="en-US" sz="800" dirty="0" err="1"/>
              <a:t>roth.ibm.damiler.cisco.morning</a:t>
            </a:r>
            <a:r>
              <a:rPr lang="en-US" sz="800" dirty="0"/>
              <a:t>: 401k</a:t>
            </a:r>
          </a:p>
          <a:p>
            <a:r>
              <a:rPr lang="en-US" sz="800" dirty="0"/>
              <a:t>                   </a:t>
            </a:r>
            <a:r>
              <a:rPr lang="en-US" sz="800" dirty="0" err="1"/>
              <a:t>ibm.dmiler.apple.employee.tim.cook</a:t>
            </a:r>
            <a:endParaRPr lang="en-US" sz="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B498FD-536F-4E60-BE62-FBD66ACE80C1}"/>
              </a:ext>
            </a:extLst>
          </p:cNvPr>
          <p:cNvCxnSpPr>
            <a:cxnSpLocks/>
          </p:cNvCxnSpPr>
          <p:nvPr/>
        </p:nvCxnSpPr>
        <p:spPr>
          <a:xfrm>
            <a:off x="1255275" y="1044893"/>
            <a:ext cx="4167625" cy="1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82C4E0-5F8F-4044-8E60-EEE47530E9C6}"/>
              </a:ext>
            </a:extLst>
          </p:cNvPr>
          <p:cNvSpPr txBox="1"/>
          <p:nvPr/>
        </p:nvSpPr>
        <p:spPr>
          <a:xfrm>
            <a:off x="1255275" y="1008491"/>
            <a:ext cx="196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roth.ibm.damiler.*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38D71D1-9594-4340-9C6A-39F5F01A1A30}"/>
              </a:ext>
            </a:extLst>
          </p:cNvPr>
          <p:cNvSpPr/>
          <p:nvPr/>
        </p:nvSpPr>
        <p:spPr>
          <a:xfrm rot="5400000">
            <a:off x="3819675" y="364893"/>
            <a:ext cx="872034" cy="348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E504E82-86CF-4A87-A685-7A0983689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5058" y="71965"/>
            <a:ext cx="1004062" cy="749300"/>
          </a:xfrm>
          <a:prstGeom prst="rect">
            <a:avLst/>
          </a:prstGeom>
        </p:spPr>
      </p:pic>
      <p:pic>
        <p:nvPicPr>
          <p:cNvPr id="1028" name="Picture 4" descr="Trenchcoat Mafia And Other Myths About The Columbine Shooting">
            <a:extLst>
              <a:ext uri="{FF2B5EF4-FFF2-40B4-BE49-F238E27FC236}">
                <a16:creationId xmlns:a16="http://schemas.microsoft.com/office/drawing/2014/main" id="{BD59B22A-7E35-4D5A-85BE-C288FB2B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926" y="2883433"/>
            <a:ext cx="885826" cy="47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E17023-EA53-4DDC-99E6-3621636892DC}"/>
              </a:ext>
            </a:extLst>
          </p:cNvPr>
          <p:cNvCxnSpPr/>
          <p:nvPr/>
        </p:nvCxnSpPr>
        <p:spPr>
          <a:xfrm>
            <a:off x="10412926" y="2781995"/>
            <a:ext cx="1154379" cy="793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1370A16-DC3D-4614-83B2-5AC80EABFE7B}"/>
              </a:ext>
            </a:extLst>
          </p:cNvPr>
          <p:cNvSpPr/>
          <p:nvPr/>
        </p:nvSpPr>
        <p:spPr>
          <a:xfrm>
            <a:off x="9690100" y="2761397"/>
            <a:ext cx="3454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https://www.fbi.gov/video-repository/run-hide-fight-092120.mp4/view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1B7029-B394-47E4-81B5-02B6B4524B06}"/>
              </a:ext>
            </a:extLst>
          </p:cNvPr>
          <p:cNvSpPr/>
          <p:nvPr/>
        </p:nvSpPr>
        <p:spPr>
          <a:xfrm>
            <a:off x="-25445" y="2541870"/>
            <a:ext cx="11183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§187</a:t>
            </a:r>
          </a:p>
          <a:p>
            <a:r>
              <a:rPr lang="en-US" sz="1600" dirty="0"/>
              <a:t>PREA</a:t>
            </a:r>
          </a:p>
          <a:p>
            <a:r>
              <a:rPr lang="en-US" sz="1600" dirty="0"/>
              <a:t>§422.6 </a:t>
            </a:r>
          </a:p>
          <a:p>
            <a:r>
              <a:rPr lang="en-US" sz="1600" dirty="0"/>
              <a:t>Hate Crime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BAC3C0-98E9-49E0-AFF5-9DFB4C9642C9}"/>
              </a:ext>
            </a:extLst>
          </p:cNvPr>
          <p:cNvSpPr txBox="1"/>
          <p:nvPr/>
        </p:nvSpPr>
        <p:spPr>
          <a:xfrm>
            <a:off x="11470328" y="64587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</p:spTree>
    <p:extLst>
      <p:ext uri="{BB962C8B-B14F-4D97-AF65-F5344CB8AC3E}">
        <p14:creationId xmlns:p14="http://schemas.microsoft.com/office/powerpoint/2010/main" val="400836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B381BF-66B7-4002-B042-FB5A6B68FE1A}"/>
              </a:ext>
            </a:extLst>
          </p:cNvPr>
          <p:cNvSpPr/>
          <p:nvPr/>
        </p:nvSpPr>
        <p:spPr>
          <a:xfrm>
            <a:off x="10187022" y="160578"/>
            <a:ext cx="154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ATOMICCLOCK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1C776-B6CB-4AF6-9580-C573E50D928B}"/>
              </a:ext>
            </a:extLst>
          </p:cNvPr>
          <p:cNvCxnSpPr>
            <a:cxnSpLocks/>
          </p:cNvCxnSpPr>
          <p:nvPr/>
        </p:nvCxnSpPr>
        <p:spPr>
          <a:xfrm flipV="1">
            <a:off x="1003300" y="1"/>
            <a:ext cx="0" cy="68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023ECA-7456-44F9-838C-EAAB6CAA624E}"/>
              </a:ext>
            </a:extLst>
          </p:cNvPr>
          <p:cNvSpPr txBox="1"/>
          <p:nvPr/>
        </p:nvSpPr>
        <p:spPr>
          <a:xfrm>
            <a:off x="265047" y="1119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24215-B917-4EBF-8CD7-E009606F8A57}"/>
              </a:ext>
            </a:extLst>
          </p:cNvPr>
          <p:cNvCxnSpPr/>
          <p:nvPr/>
        </p:nvCxnSpPr>
        <p:spPr>
          <a:xfrm flipH="1">
            <a:off x="0" y="58322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74B873-88D2-4ABD-A4EB-A8F23D874815}"/>
              </a:ext>
            </a:extLst>
          </p:cNvPr>
          <p:cNvSpPr txBox="1"/>
          <p:nvPr/>
        </p:nvSpPr>
        <p:spPr>
          <a:xfrm>
            <a:off x="11622728" y="66111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BDF7C-9254-444E-BFC6-CD6F92C61CFD}"/>
              </a:ext>
            </a:extLst>
          </p:cNvPr>
          <p:cNvSpPr txBox="1"/>
          <p:nvPr/>
        </p:nvSpPr>
        <p:spPr>
          <a:xfrm>
            <a:off x="2201386" y="2180070"/>
            <a:ext cx="31764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1987 1</a:t>
            </a:r>
            <a:r>
              <a:rPr lang="en-US" baseline="30000" dirty="0"/>
              <a:t>st</a:t>
            </a:r>
            <a:r>
              <a:rPr lang="en-US" dirty="0"/>
              <a:t> Grade</a:t>
            </a:r>
          </a:p>
          <a:p>
            <a:r>
              <a:rPr lang="en-US" dirty="0"/>
              <a:t>1988 2</a:t>
            </a:r>
            <a:r>
              <a:rPr lang="en-US" baseline="30000" dirty="0"/>
              <a:t>nd</a:t>
            </a:r>
            <a:r>
              <a:rPr lang="en-US" dirty="0"/>
              <a:t> Grade</a:t>
            </a:r>
          </a:p>
          <a:p>
            <a:r>
              <a:rPr lang="en-US" dirty="0"/>
              <a:t>1989 3</a:t>
            </a:r>
            <a:r>
              <a:rPr lang="en-US" baseline="30000" dirty="0"/>
              <a:t>rd</a:t>
            </a:r>
            <a:r>
              <a:rPr lang="en-US" dirty="0"/>
              <a:t> Grade</a:t>
            </a:r>
          </a:p>
          <a:p>
            <a:r>
              <a:rPr lang="en-US" dirty="0"/>
              <a:t>1990 4</a:t>
            </a:r>
            <a:r>
              <a:rPr lang="en-US" baseline="30000" dirty="0"/>
              <a:t>th</a:t>
            </a:r>
            <a:r>
              <a:rPr lang="en-US" dirty="0"/>
              <a:t> Grade 44</a:t>
            </a:r>
            <a:r>
              <a:rPr lang="en-US" baseline="30000" dirty="0"/>
              <a:t>th</a:t>
            </a:r>
            <a:r>
              <a:rPr lang="en-US" dirty="0"/>
              <a:t> Denise</a:t>
            </a:r>
          </a:p>
          <a:p>
            <a:r>
              <a:rPr lang="en-US" dirty="0"/>
              <a:t>1991 5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  <a:p>
            <a:r>
              <a:rPr lang="en-US" dirty="0"/>
              <a:t>1992 6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  <a:p>
            <a:r>
              <a:rPr lang="en-US" dirty="0"/>
              <a:t>1993 7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  <a:p>
            <a:r>
              <a:rPr lang="en-US" dirty="0"/>
              <a:t>1994 8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  <a:p>
            <a:r>
              <a:rPr lang="en-US" dirty="0"/>
              <a:t>1995 8</a:t>
            </a:r>
            <a:r>
              <a:rPr lang="en-US" baseline="30000" dirty="0"/>
              <a:t>th</a:t>
            </a:r>
            <a:r>
              <a:rPr lang="en-US" dirty="0"/>
              <a:t> Grade 88th</a:t>
            </a:r>
          </a:p>
          <a:p>
            <a:r>
              <a:rPr lang="en-US" dirty="0"/>
              <a:t>1996 9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  <a:p>
            <a:r>
              <a:rPr lang="en-US" dirty="0"/>
              <a:t>1997 Business School</a:t>
            </a:r>
          </a:p>
          <a:p>
            <a:r>
              <a:rPr lang="en-US" dirty="0"/>
              <a:t>1997 Sales Business </a:t>
            </a:r>
            <a:r>
              <a:rPr lang="en-US" dirty="0" err="1"/>
              <a:t>Appretiship</a:t>
            </a:r>
            <a:endParaRPr lang="en-US" dirty="0"/>
          </a:p>
          <a:p>
            <a:r>
              <a:rPr lang="en-US" dirty="0"/>
              <a:t>2000 High School</a:t>
            </a:r>
          </a:p>
          <a:p>
            <a:r>
              <a:rPr lang="en-US" dirty="0"/>
              <a:t>2001 </a:t>
            </a:r>
            <a:r>
              <a:rPr lang="en-US" dirty="0" err="1"/>
              <a:t>Univeristy</a:t>
            </a:r>
            <a:endParaRPr lang="en-US" dirty="0"/>
          </a:p>
          <a:p>
            <a:r>
              <a:rPr lang="en-US" dirty="0"/>
              <a:t>2004 John Deere</a:t>
            </a:r>
          </a:p>
          <a:p>
            <a:r>
              <a:rPr lang="en-US" dirty="0"/>
              <a:t>2005 IBM</a:t>
            </a:r>
          </a:p>
          <a:p>
            <a:r>
              <a:rPr lang="en-US" dirty="0"/>
              <a:t>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CDB78-FDEC-47B0-9ED2-EFA2E92E9FA1}"/>
              </a:ext>
            </a:extLst>
          </p:cNvPr>
          <p:cNvSpPr txBox="1"/>
          <p:nvPr/>
        </p:nvSpPr>
        <p:spPr>
          <a:xfrm>
            <a:off x="6065205" y="1142292"/>
            <a:ext cx="3353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Grade September 1990 </a:t>
            </a:r>
          </a:p>
          <a:p>
            <a:r>
              <a:rPr lang="en-US" dirty="0"/>
              <a:t>4th	February 1991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Adolf-Reich-Schein Schule</a:t>
            </a:r>
          </a:p>
          <a:p>
            <a:r>
              <a:rPr lang="en-US" dirty="0"/>
              <a:t>      </a:t>
            </a:r>
            <a:r>
              <a:rPr lang="en-US" dirty="0" err="1"/>
              <a:t>Gesamtschule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dense elementary</a:t>
            </a:r>
          </a:p>
          <a:p>
            <a:r>
              <a:rPr lang="en-US" dirty="0"/>
              <a:t>	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gesamtschule</a:t>
            </a:r>
            <a:endParaRPr lang="en-US" dirty="0"/>
          </a:p>
          <a:p>
            <a:r>
              <a:rPr lang="en-US" dirty="0"/>
              <a:t>	6t cannot fail FRA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CC3CE-B302-428F-98DC-5AC964A92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586" y="2501193"/>
            <a:ext cx="1838735" cy="1226422"/>
          </a:xfrm>
          <a:prstGeom prst="rect">
            <a:avLst/>
          </a:prstGeom>
        </p:spPr>
      </p:pic>
      <p:pic>
        <p:nvPicPr>
          <p:cNvPr id="6146" name="Picture 2" descr="Prospect of Obama at Brandenburg Gate Divides German Politicians - The New  York Times">
            <a:extLst>
              <a:ext uri="{FF2B5EF4-FFF2-40B4-BE49-F238E27FC236}">
                <a16:creationId xmlns:a16="http://schemas.microsoft.com/office/drawing/2014/main" id="{A93B9389-71C0-44DD-A917-349758341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1368673"/>
            <a:ext cx="1983428" cy="9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D127FC-99E0-4DCE-80BE-71B52E8F8359}"/>
              </a:ext>
            </a:extLst>
          </p:cNvPr>
          <p:cNvCxnSpPr>
            <a:cxnSpLocks/>
          </p:cNvCxnSpPr>
          <p:nvPr/>
        </p:nvCxnSpPr>
        <p:spPr>
          <a:xfrm flipV="1">
            <a:off x="10747185" y="1930854"/>
            <a:ext cx="117961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CCF50-423E-4D62-AE62-E4B893B903DF}"/>
              </a:ext>
            </a:extLst>
          </p:cNvPr>
          <p:cNvSpPr/>
          <p:nvPr/>
        </p:nvSpPr>
        <p:spPr>
          <a:xfrm>
            <a:off x="2234440" y="1810738"/>
            <a:ext cx="259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1986 Preschool – </a:t>
            </a:r>
            <a:r>
              <a:rPr lang="en-US" dirty="0" err="1"/>
              <a:t>Zyanthe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5AF62E-7E2F-43AE-A075-FBC5167F71D9}"/>
              </a:ext>
            </a:extLst>
          </p:cNvPr>
          <p:cNvSpPr/>
          <p:nvPr/>
        </p:nvSpPr>
        <p:spPr>
          <a:xfrm>
            <a:off x="2234440" y="1312305"/>
            <a:ext cx="176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1984 – </a:t>
            </a:r>
            <a:r>
              <a:rPr lang="en-US" dirty="0" err="1"/>
              <a:t>Preshool</a:t>
            </a:r>
            <a:r>
              <a:rPr lang="en-US" dirty="0"/>
              <a:t>-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B5E4A3-7559-4199-B165-B76F42515F3D}"/>
              </a:ext>
            </a:extLst>
          </p:cNvPr>
          <p:cNvSpPr/>
          <p:nvPr/>
        </p:nvSpPr>
        <p:spPr>
          <a:xfrm>
            <a:off x="2234439" y="1561522"/>
            <a:ext cx="1746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1985 - Preschool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062A-0A6D-4485-B25A-1CF16A5DE066}"/>
              </a:ext>
            </a:extLst>
          </p:cNvPr>
          <p:cNvSpPr/>
          <p:nvPr/>
        </p:nvSpPr>
        <p:spPr>
          <a:xfrm>
            <a:off x="2269932" y="151238"/>
            <a:ext cx="652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1980</a:t>
            </a:r>
          </a:p>
          <a:p>
            <a:r>
              <a:rPr lang="en-US" dirty="0"/>
              <a:t>1981</a:t>
            </a:r>
          </a:p>
          <a:p>
            <a:r>
              <a:rPr lang="en-US" dirty="0"/>
              <a:t>1982</a:t>
            </a:r>
          </a:p>
          <a:p>
            <a:r>
              <a:rPr lang="en-US" dirty="0"/>
              <a:t>1983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D4240B-E4B6-4C55-A85B-03E453C36000}"/>
              </a:ext>
            </a:extLst>
          </p:cNvPr>
          <p:cNvSpPr/>
          <p:nvPr/>
        </p:nvSpPr>
        <p:spPr>
          <a:xfrm>
            <a:off x="2899301" y="189378"/>
            <a:ext cx="645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Baby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473363-5E4C-4559-8F1C-070BF9A6F992}"/>
              </a:ext>
            </a:extLst>
          </p:cNvPr>
          <p:cNvSpPr/>
          <p:nvPr/>
        </p:nvSpPr>
        <p:spPr>
          <a:xfrm>
            <a:off x="2899301" y="751402"/>
            <a:ext cx="320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Toddler – </a:t>
            </a:r>
            <a:r>
              <a:rPr lang="en-US" dirty="0" err="1"/>
              <a:t>Kindergarden</a:t>
            </a:r>
            <a:r>
              <a:rPr lang="en-US" dirty="0"/>
              <a:t> - WATER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C33AA1-D940-4633-BD25-32C7F7B2940C}"/>
              </a:ext>
            </a:extLst>
          </p:cNvPr>
          <p:cNvSpPr/>
          <p:nvPr/>
        </p:nvSpPr>
        <p:spPr>
          <a:xfrm>
            <a:off x="2910988" y="431689"/>
            <a:ext cx="73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Infant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29245F-FE6E-463E-A41D-0CCBB581DFBE}"/>
              </a:ext>
            </a:extLst>
          </p:cNvPr>
          <p:cNvSpPr/>
          <p:nvPr/>
        </p:nvSpPr>
        <p:spPr>
          <a:xfrm>
            <a:off x="2899301" y="992592"/>
            <a:ext cx="2974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Child – </a:t>
            </a:r>
            <a:r>
              <a:rPr lang="en-US" dirty="0" err="1"/>
              <a:t>Kindergarden</a:t>
            </a:r>
            <a:r>
              <a:rPr lang="en-US" dirty="0"/>
              <a:t> - WATER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332650-A5B0-44FE-A367-B2B9B2F6BBF5}"/>
              </a:ext>
            </a:extLst>
          </p:cNvPr>
          <p:cNvSpPr/>
          <p:nvPr/>
        </p:nvSpPr>
        <p:spPr>
          <a:xfrm>
            <a:off x="2293910" y="-80294"/>
            <a:ext cx="6802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1979  Fetus   MERKEL §212 Abortion, §187 </a:t>
            </a:r>
            <a:r>
              <a:rPr lang="en-US" dirty="0" err="1"/>
              <a:t>Homicde</a:t>
            </a:r>
            <a:r>
              <a:rPr lang="en-US" dirty="0"/>
              <a:t> </a:t>
            </a:r>
            <a:r>
              <a:rPr lang="en-US" dirty="0" err="1"/>
              <a:t>ibm.damielr.apple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4F58E-505D-4382-8643-383D3CB9900A}"/>
              </a:ext>
            </a:extLst>
          </p:cNvPr>
          <p:cNvSpPr txBox="1"/>
          <p:nvPr/>
        </p:nvSpPr>
        <p:spPr>
          <a:xfrm>
            <a:off x="1413876" y="751402"/>
            <a:ext cx="71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AB37F7-03B0-4487-A62E-1DCEA365B34E}"/>
              </a:ext>
            </a:extLst>
          </p:cNvPr>
          <p:cNvSpPr txBox="1"/>
          <p:nvPr/>
        </p:nvSpPr>
        <p:spPr>
          <a:xfrm>
            <a:off x="1413231" y="992592"/>
            <a:ext cx="71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3</a:t>
            </a:r>
          </a:p>
        </p:txBody>
      </p:sp>
    </p:spTree>
    <p:extLst>
      <p:ext uri="{BB962C8B-B14F-4D97-AF65-F5344CB8AC3E}">
        <p14:creationId xmlns:p14="http://schemas.microsoft.com/office/powerpoint/2010/main" val="390472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B381BF-66B7-4002-B042-FB5A6B68FE1A}"/>
              </a:ext>
            </a:extLst>
          </p:cNvPr>
          <p:cNvSpPr/>
          <p:nvPr/>
        </p:nvSpPr>
        <p:spPr>
          <a:xfrm>
            <a:off x="10187022" y="160578"/>
            <a:ext cx="154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ATOMICCLOCK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23ECA-7456-44F9-838C-EAAB6CAA624E}"/>
              </a:ext>
            </a:extLst>
          </p:cNvPr>
          <p:cNvSpPr txBox="1"/>
          <p:nvPr/>
        </p:nvSpPr>
        <p:spPr>
          <a:xfrm>
            <a:off x="265047" y="1119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24215-B917-4EBF-8CD7-E009606F8A57}"/>
              </a:ext>
            </a:extLst>
          </p:cNvPr>
          <p:cNvCxnSpPr/>
          <p:nvPr/>
        </p:nvCxnSpPr>
        <p:spPr>
          <a:xfrm flipH="1">
            <a:off x="0" y="58322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74B873-88D2-4ABD-A4EB-A8F23D874815}"/>
              </a:ext>
            </a:extLst>
          </p:cNvPr>
          <p:cNvSpPr txBox="1"/>
          <p:nvPr/>
        </p:nvSpPr>
        <p:spPr>
          <a:xfrm>
            <a:off x="11622728" y="66111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CC3CE-B302-428F-98DC-5AC964A92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205793"/>
            <a:ext cx="6275021" cy="4185390"/>
          </a:xfrm>
          <a:prstGeom prst="rect">
            <a:avLst/>
          </a:prstGeom>
        </p:spPr>
      </p:pic>
      <p:pic>
        <p:nvPicPr>
          <p:cNvPr id="6146" name="Picture 2" descr="Prospect of Obama at Brandenburg Gate Divides German Politicians - The New  York Times">
            <a:extLst>
              <a:ext uri="{FF2B5EF4-FFF2-40B4-BE49-F238E27FC236}">
                <a16:creationId xmlns:a16="http://schemas.microsoft.com/office/drawing/2014/main" id="{A93B9389-71C0-44DD-A917-349758341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5391183"/>
            <a:ext cx="1983428" cy="9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E8487-B48C-4849-91DD-DBE1DA661F5D}"/>
              </a:ext>
            </a:extLst>
          </p:cNvPr>
          <p:cNvSpPr txBox="1"/>
          <p:nvPr/>
        </p:nvSpPr>
        <p:spPr>
          <a:xfrm>
            <a:off x="7912100" y="1205793"/>
            <a:ext cx="41183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did not notice Jason’s Birth </a:t>
            </a:r>
            <a:r>
              <a:rPr lang="en-US" dirty="0" err="1"/>
              <a:t>certifcat</a:t>
            </a:r>
            <a:endParaRPr lang="en-US" dirty="0"/>
          </a:p>
          <a:p>
            <a:r>
              <a:rPr lang="en-US" dirty="0"/>
              <a:t>And the two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HOMCIDE:LUX:FETUS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WAR(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kriesstrasse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B-10 to Whitehouse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Pentagion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Cook Whitehouse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Vising Jason with google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Door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shooes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cherrytree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7977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B381BF-66B7-4002-B042-FB5A6B68FE1A}"/>
              </a:ext>
            </a:extLst>
          </p:cNvPr>
          <p:cNvSpPr/>
          <p:nvPr/>
        </p:nvSpPr>
        <p:spPr>
          <a:xfrm>
            <a:off x="10198774" y="296642"/>
            <a:ext cx="154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ATOMICCLOCK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4CE5-4637-4F82-9692-C0B7B78A75AB}"/>
              </a:ext>
            </a:extLst>
          </p:cNvPr>
          <p:cNvSpPr txBox="1"/>
          <p:nvPr/>
        </p:nvSpPr>
        <p:spPr>
          <a:xfrm>
            <a:off x="5788998" y="2298006"/>
            <a:ext cx="614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J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1C776-B6CB-4AF6-9580-C573E50D928B}"/>
              </a:ext>
            </a:extLst>
          </p:cNvPr>
          <p:cNvCxnSpPr>
            <a:cxnSpLocks/>
          </p:cNvCxnSpPr>
          <p:nvPr/>
        </p:nvCxnSpPr>
        <p:spPr>
          <a:xfrm flipV="1">
            <a:off x="1003300" y="1"/>
            <a:ext cx="0" cy="68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023ECA-7456-44F9-838C-EAAB6CAA624E}"/>
              </a:ext>
            </a:extLst>
          </p:cNvPr>
          <p:cNvSpPr txBox="1"/>
          <p:nvPr/>
        </p:nvSpPr>
        <p:spPr>
          <a:xfrm>
            <a:off x="265047" y="1119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24215-B917-4EBF-8CD7-E009606F8A57}"/>
              </a:ext>
            </a:extLst>
          </p:cNvPr>
          <p:cNvCxnSpPr/>
          <p:nvPr/>
        </p:nvCxnSpPr>
        <p:spPr>
          <a:xfrm flipH="1">
            <a:off x="0" y="58322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B498FD-536F-4E60-BE62-FBD66ACE80C1}"/>
              </a:ext>
            </a:extLst>
          </p:cNvPr>
          <p:cNvCxnSpPr>
            <a:cxnSpLocks/>
          </p:cNvCxnSpPr>
          <p:nvPr/>
        </p:nvCxnSpPr>
        <p:spPr>
          <a:xfrm>
            <a:off x="5118100" y="1451082"/>
            <a:ext cx="670898" cy="35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E504E82-86CF-4A87-A685-7A098368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29" y="77366"/>
            <a:ext cx="3681560" cy="27474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079DAC4-6C04-44DF-9DAF-779A553A0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37" y="1969981"/>
            <a:ext cx="341168" cy="3518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E5299C-13F2-41CB-A6B5-5E4337FD74E0}"/>
              </a:ext>
            </a:extLst>
          </p:cNvPr>
          <p:cNvSpPr/>
          <p:nvPr/>
        </p:nvSpPr>
        <p:spPr>
          <a:xfrm>
            <a:off x="5965972" y="2026391"/>
            <a:ext cx="472097" cy="21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E6241B-BEAF-4805-9368-5DE318F9BBD6}"/>
              </a:ext>
            </a:extLst>
          </p:cNvPr>
          <p:cNvCxnSpPr>
            <a:cxnSpLocks/>
          </p:cNvCxnSpPr>
          <p:nvPr/>
        </p:nvCxnSpPr>
        <p:spPr>
          <a:xfrm>
            <a:off x="6096000" y="2425140"/>
            <a:ext cx="0" cy="21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FF5C80-7C1A-4942-8B13-DA6783D02CCB}"/>
              </a:ext>
            </a:extLst>
          </p:cNvPr>
          <p:cNvSpPr txBox="1"/>
          <p:nvPr/>
        </p:nvSpPr>
        <p:spPr>
          <a:xfrm>
            <a:off x="6202020" y="3244334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.</a:t>
            </a:r>
            <a:r>
              <a:rPr lang="en-US" strike="sngStrike" dirty="0" err="1"/>
              <a:t>maxplank.marx</a:t>
            </a:r>
            <a:endParaRPr lang="en-US" strike="sngStrik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D9ED9-8D17-46E4-A2E9-4FAE2166DE9B}"/>
              </a:ext>
            </a:extLst>
          </p:cNvPr>
          <p:cNvSpPr/>
          <p:nvPr/>
        </p:nvSpPr>
        <p:spPr>
          <a:xfrm>
            <a:off x="7358316" y="4996934"/>
            <a:ext cx="31289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trike="sngStrike" dirty="0"/>
              <a:t>shooter school </a:t>
            </a:r>
            <a:r>
              <a:rPr lang="en-US" strike="sngStrike" dirty="0" err="1"/>
              <a:t>seververs</a:t>
            </a:r>
            <a:r>
              <a:rPr lang="en-US" strike="sngStrike" dirty="0"/>
              <a:t> kid</a:t>
            </a:r>
          </a:p>
          <a:p>
            <a:pPr marL="742950" lvl="1" indent="-285750">
              <a:buFontTx/>
              <a:buChar char="-"/>
            </a:pPr>
            <a:r>
              <a:rPr lang="en-US" strike="sngStrike" dirty="0"/>
              <a:t>Boner</a:t>
            </a:r>
          </a:p>
          <a:p>
            <a:pPr marL="742950" lvl="1" indent="-285750">
              <a:buFontTx/>
              <a:buChar char="-"/>
            </a:pPr>
            <a:r>
              <a:rPr lang="en-US" strike="sngStrike" dirty="0"/>
              <a:t>41.MLK(boner).&amp;!JFK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76C5046-04D9-4BB5-B110-F12D346BB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3747799"/>
            <a:ext cx="876300" cy="8763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758ED9D-4D91-40E6-820D-E88E59A71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0" y="3747799"/>
            <a:ext cx="876300" cy="8763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C09BB1F-3F46-4871-B30B-A274EBF1C042}"/>
              </a:ext>
            </a:extLst>
          </p:cNvPr>
          <p:cNvSpPr/>
          <p:nvPr/>
        </p:nvSpPr>
        <p:spPr>
          <a:xfrm>
            <a:off x="8801100" y="3747799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97D208-CC8A-4693-95D9-08F0A1A7C501}"/>
              </a:ext>
            </a:extLst>
          </p:cNvPr>
          <p:cNvSpPr/>
          <p:nvPr/>
        </p:nvSpPr>
        <p:spPr>
          <a:xfrm>
            <a:off x="10325100" y="3747799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31CAF34-97B7-46FA-9106-D7A0E7EC4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67" y="4265880"/>
            <a:ext cx="596922" cy="59692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EDB36A4-BE52-491C-8A1C-36CE9809D809}"/>
              </a:ext>
            </a:extLst>
          </p:cNvPr>
          <p:cNvSpPr/>
          <p:nvPr/>
        </p:nvSpPr>
        <p:spPr>
          <a:xfrm>
            <a:off x="9353175" y="4247384"/>
            <a:ext cx="876300" cy="61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A097C74-92F2-4EC5-9C3B-8F71BF2C7C68}"/>
              </a:ext>
            </a:extLst>
          </p:cNvPr>
          <p:cNvSpPr/>
          <p:nvPr/>
        </p:nvSpPr>
        <p:spPr>
          <a:xfrm rot="5655489">
            <a:off x="9254981" y="3493257"/>
            <a:ext cx="1213838" cy="8327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394F1D-1ACF-4A88-BFC7-020D7E273B40}"/>
              </a:ext>
            </a:extLst>
          </p:cNvPr>
          <p:cNvSpPr txBox="1"/>
          <p:nvPr/>
        </p:nvSpPr>
        <p:spPr>
          <a:xfrm>
            <a:off x="6503534" y="1940440"/>
            <a:ext cx="409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Ibm.dmiler.visa.employe.morgan.freeman</a:t>
            </a:r>
            <a:endParaRPr lang="en-US" strike="sngStrik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868845-7667-47CC-877F-66367275DD7A}"/>
              </a:ext>
            </a:extLst>
          </p:cNvPr>
          <p:cNvSpPr txBox="1"/>
          <p:nvPr/>
        </p:nvSpPr>
        <p:spPr>
          <a:xfrm>
            <a:off x="11470328" y="64587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</p:spTree>
    <p:extLst>
      <p:ext uri="{BB962C8B-B14F-4D97-AF65-F5344CB8AC3E}">
        <p14:creationId xmlns:p14="http://schemas.microsoft.com/office/powerpoint/2010/main" val="104035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1C776-B6CB-4AF6-9580-C573E50D928B}"/>
              </a:ext>
            </a:extLst>
          </p:cNvPr>
          <p:cNvCxnSpPr>
            <a:cxnSpLocks/>
          </p:cNvCxnSpPr>
          <p:nvPr/>
        </p:nvCxnSpPr>
        <p:spPr>
          <a:xfrm flipV="1">
            <a:off x="1003300" y="1"/>
            <a:ext cx="0" cy="68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023ECA-7456-44F9-838C-EAAB6CAA624E}"/>
              </a:ext>
            </a:extLst>
          </p:cNvPr>
          <p:cNvSpPr txBox="1"/>
          <p:nvPr/>
        </p:nvSpPr>
        <p:spPr>
          <a:xfrm>
            <a:off x="265047" y="1119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24215-B917-4EBF-8CD7-E009606F8A57}"/>
              </a:ext>
            </a:extLst>
          </p:cNvPr>
          <p:cNvCxnSpPr/>
          <p:nvPr/>
        </p:nvCxnSpPr>
        <p:spPr>
          <a:xfrm flipH="1">
            <a:off x="0" y="58322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BA42C8B-7B10-48A3-BFCB-82868490EBAD}"/>
              </a:ext>
            </a:extLst>
          </p:cNvPr>
          <p:cNvSpPr/>
          <p:nvPr/>
        </p:nvSpPr>
        <p:spPr>
          <a:xfrm>
            <a:off x="5043147" y="3244334"/>
            <a:ext cx="2105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douglass</a:t>
            </a:r>
            <a:r>
              <a:rPr lang="en-US" strike="sngStrike" dirty="0"/>
              <a:t> abolitionist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765A4-E0BF-4457-8650-59066BDA7648}"/>
              </a:ext>
            </a:extLst>
          </p:cNvPr>
          <p:cNvSpPr txBox="1"/>
          <p:nvPr/>
        </p:nvSpPr>
        <p:spPr>
          <a:xfrm>
            <a:off x="11470328" y="64587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</p:spTree>
    <p:extLst>
      <p:ext uri="{BB962C8B-B14F-4D97-AF65-F5344CB8AC3E}">
        <p14:creationId xmlns:p14="http://schemas.microsoft.com/office/powerpoint/2010/main" val="171711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B381BF-66B7-4002-B042-FB5A6B68FE1A}"/>
              </a:ext>
            </a:extLst>
          </p:cNvPr>
          <p:cNvSpPr/>
          <p:nvPr/>
        </p:nvSpPr>
        <p:spPr>
          <a:xfrm>
            <a:off x="10198774" y="296642"/>
            <a:ext cx="154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ATOMICCLOCK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4CE5-4637-4F82-9692-C0B7B78A75AB}"/>
              </a:ext>
            </a:extLst>
          </p:cNvPr>
          <p:cNvSpPr txBox="1"/>
          <p:nvPr/>
        </p:nvSpPr>
        <p:spPr>
          <a:xfrm>
            <a:off x="5788998" y="2298006"/>
            <a:ext cx="614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J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1C776-B6CB-4AF6-9580-C573E50D928B}"/>
              </a:ext>
            </a:extLst>
          </p:cNvPr>
          <p:cNvCxnSpPr>
            <a:cxnSpLocks/>
          </p:cNvCxnSpPr>
          <p:nvPr/>
        </p:nvCxnSpPr>
        <p:spPr>
          <a:xfrm flipV="1">
            <a:off x="1003300" y="1"/>
            <a:ext cx="0" cy="68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023ECA-7456-44F9-838C-EAAB6CAA624E}"/>
              </a:ext>
            </a:extLst>
          </p:cNvPr>
          <p:cNvSpPr txBox="1"/>
          <p:nvPr/>
        </p:nvSpPr>
        <p:spPr>
          <a:xfrm>
            <a:off x="265047" y="1119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24215-B917-4EBF-8CD7-E009606F8A57}"/>
              </a:ext>
            </a:extLst>
          </p:cNvPr>
          <p:cNvCxnSpPr/>
          <p:nvPr/>
        </p:nvCxnSpPr>
        <p:spPr>
          <a:xfrm flipH="1">
            <a:off x="0" y="58322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B498FD-536F-4E60-BE62-FBD66ACE80C1}"/>
              </a:ext>
            </a:extLst>
          </p:cNvPr>
          <p:cNvCxnSpPr>
            <a:cxnSpLocks/>
          </p:cNvCxnSpPr>
          <p:nvPr/>
        </p:nvCxnSpPr>
        <p:spPr>
          <a:xfrm>
            <a:off x="5118100" y="1451082"/>
            <a:ext cx="670898" cy="35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E504E82-86CF-4A87-A685-7A098368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29" y="77366"/>
            <a:ext cx="3681560" cy="27474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079DAC4-6C04-44DF-9DAF-779A553A0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37" y="1969981"/>
            <a:ext cx="341168" cy="3518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E5299C-13F2-41CB-A6B5-5E4337FD74E0}"/>
              </a:ext>
            </a:extLst>
          </p:cNvPr>
          <p:cNvSpPr/>
          <p:nvPr/>
        </p:nvSpPr>
        <p:spPr>
          <a:xfrm>
            <a:off x="5965972" y="2026391"/>
            <a:ext cx="472097" cy="21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E6241B-BEAF-4805-9368-5DE318F9BBD6}"/>
              </a:ext>
            </a:extLst>
          </p:cNvPr>
          <p:cNvCxnSpPr>
            <a:cxnSpLocks/>
          </p:cNvCxnSpPr>
          <p:nvPr/>
        </p:nvCxnSpPr>
        <p:spPr>
          <a:xfrm>
            <a:off x="6096000" y="2425140"/>
            <a:ext cx="0" cy="21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FF5C80-7C1A-4942-8B13-DA6783D02CCB}"/>
              </a:ext>
            </a:extLst>
          </p:cNvPr>
          <p:cNvSpPr txBox="1"/>
          <p:nvPr/>
        </p:nvSpPr>
        <p:spPr>
          <a:xfrm>
            <a:off x="6202020" y="3244334"/>
            <a:ext cx="16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.</a:t>
            </a:r>
            <a:r>
              <a:rPr lang="en-US" strike="sngStrike" dirty="0" err="1"/>
              <a:t>maxplank.marx</a:t>
            </a:r>
            <a:endParaRPr lang="en-US" strike="sngStrik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D9ED9-8D17-46E4-A2E9-4FAE2166DE9B}"/>
              </a:ext>
            </a:extLst>
          </p:cNvPr>
          <p:cNvSpPr/>
          <p:nvPr/>
        </p:nvSpPr>
        <p:spPr>
          <a:xfrm>
            <a:off x="7358316" y="4996934"/>
            <a:ext cx="31289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trike="sngStrike" dirty="0"/>
              <a:t>shooter school </a:t>
            </a:r>
            <a:r>
              <a:rPr lang="en-US" strike="sngStrike" dirty="0" err="1"/>
              <a:t>seververs</a:t>
            </a:r>
            <a:r>
              <a:rPr lang="en-US" strike="sngStrike" dirty="0"/>
              <a:t> kid</a:t>
            </a:r>
          </a:p>
          <a:p>
            <a:pPr marL="742950" lvl="1" indent="-285750">
              <a:buFontTx/>
              <a:buChar char="-"/>
            </a:pPr>
            <a:r>
              <a:rPr lang="en-US" strike="sngStrike" dirty="0"/>
              <a:t>Boner</a:t>
            </a:r>
          </a:p>
          <a:p>
            <a:pPr marL="742950" lvl="1" indent="-285750">
              <a:buFontTx/>
              <a:buChar char="-"/>
            </a:pPr>
            <a:r>
              <a:rPr lang="en-US" strike="sngStrike" dirty="0"/>
              <a:t>41.MLK(boner).&amp;!JFK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76C5046-04D9-4BB5-B110-F12D346BB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3747799"/>
            <a:ext cx="876300" cy="8763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758ED9D-4D91-40E6-820D-E88E59A71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0" y="3747799"/>
            <a:ext cx="876300" cy="8763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C09BB1F-3F46-4871-B30B-A274EBF1C042}"/>
              </a:ext>
            </a:extLst>
          </p:cNvPr>
          <p:cNvSpPr/>
          <p:nvPr/>
        </p:nvSpPr>
        <p:spPr>
          <a:xfrm>
            <a:off x="8801100" y="3747799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97D208-CC8A-4693-95D9-08F0A1A7C501}"/>
              </a:ext>
            </a:extLst>
          </p:cNvPr>
          <p:cNvSpPr/>
          <p:nvPr/>
        </p:nvSpPr>
        <p:spPr>
          <a:xfrm>
            <a:off x="10325100" y="3747799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31CAF34-97B7-46FA-9106-D7A0E7EC4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67" y="4265880"/>
            <a:ext cx="596922" cy="59692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EDB36A4-BE52-491C-8A1C-36CE9809D809}"/>
              </a:ext>
            </a:extLst>
          </p:cNvPr>
          <p:cNvSpPr/>
          <p:nvPr/>
        </p:nvSpPr>
        <p:spPr>
          <a:xfrm>
            <a:off x="9353175" y="4247384"/>
            <a:ext cx="876300" cy="61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A097C74-92F2-4EC5-9C3B-8F71BF2C7C68}"/>
              </a:ext>
            </a:extLst>
          </p:cNvPr>
          <p:cNvSpPr/>
          <p:nvPr/>
        </p:nvSpPr>
        <p:spPr>
          <a:xfrm rot="5655489">
            <a:off x="9254981" y="3493257"/>
            <a:ext cx="1213838" cy="8327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394F1D-1ACF-4A88-BFC7-020D7E273B40}"/>
              </a:ext>
            </a:extLst>
          </p:cNvPr>
          <p:cNvSpPr txBox="1"/>
          <p:nvPr/>
        </p:nvSpPr>
        <p:spPr>
          <a:xfrm>
            <a:off x="6503534" y="1940440"/>
            <a:ext cx="409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Ibm.dmiler.visa.employe.morgan.freeman</a:t>
            </a:r>
            <a:endParaRPr lang="en-US" strike="sngStrik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0DF875-CB3D-462F-B4AB-89EF32DF3AB6}"/>
              </a:ext>
            </a:extLst>
          </p:cNvPr>
          <p:cNvCxnSpPr>
            <a:cxnSpLocks/>
          </p:cNvCxnSpPr>
          <p:nvPr/>
        </p:nvCxnSpPr>
        <p:spPr>
          <a:xfrm>
            <a:off x="1704686" y="4721671"/>
            <a:ext cx="4167625" cy="1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BC7643-8C42-4A0C-BA5F-9CA19E58E8A1}"/>
              </a:ext>
            </a:extLst>
          </p:cNvPr>
          <p:cNvSpPr txBox="1"/>
          <p:nvPr/>
        </p:nvSpPr>
        <p:spPr>
          <a:xfrm>
            <a:off x="1704686" y="4685269"/>
            <a:ext cx="3016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roth.ibm.damiler.*</a:t>
            </a:r>
          </a:p>
          <a:p>
            <a:r>
              <a:rPr lang="en-US" dirty="0" err="1"/>
              <a:t>roth.ibm.dmiler.apple.linekdin</a:t>
            </a:r>
            <a:endParaRPr lang="en-US" dirty="0"/>
          </a:p>
          <a:p>
            <a:r>
              <a:rPr lang="en-US" dirty="0" err="1"/>
              <a:t>roth.ibm.dmaierl.apple</a:t>
            </a:r>
            <a:endParaRPr lang="en-US" dirty="0"/>
          </a:p>
        </p:txBody>
      </p:sp>
      <p:pic>
        <p:nvPicPr>
          <p:cNvPr id="25" name="Picture 2" descr="Jeff Weiner - Executive Chairman - LinkedIn | LinkedIn">
            <a:extLst>
              <a:ext uri="{FF2B5EF4-FFF2-40B4-BE49-F238E27FC236}">
                <a16:creationId xmlns:a16="http://schemas.microsoft.com/office/drawing/2014/main" id="{930D7DE7-63DB-4FE7-8F99-39C4F4E1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57" y="3296519"/>
            <a:ext cx="736683" cy="73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8409DF-2243-4C4C-8620-FE9D1776F5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17" y="3321168"/>
            <a:ext cx="694899" cy="69489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B1B95289-83D5-4677-8702-C683C92944DC}"/>
              </a:ext>
            </a:extLst>
          </p:cNvPr>
          <p:cNvSpPr/>
          <p:nvPr/>
        </p:nvSpPr>
        <p:spPr>
          <a:xfrm rot="5400000">
            <a:off x="3998537" y="4240822"/>
            <a:ext cx="615420" cy="2545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624D6E4-B993-43E8-A768-58AF56A9FB23}"/>
              </a:ext>
            </a:extLst>
          </p:cNvPr>
          <p:cNvSpPr/>
          <p:nvPr/>
        </p:nvSpPr>
        <p:spPr>
          <a:xfrm rot="5400000">
            <a:off x="4886503" y="4307310"/>
            <a:ext cx="615420" cy="2545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C93F41-15DE-4077-872A-EC584A4A6022}"/>
              </a:ext>
            </a:extLst>
          </p:cNvPr>
          <p:cNvSpPr/>
          <p:nvPr/>
        </p:nvSpPr>
        <p:spPr>
          <a:xfrm>
            <a:off x="2658858" y="5817012"/>
            <a:ext cx="2105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douglass</a:t>
            </a:r>
            <a:r>
              <a:rPr lang="en-US" strike="sngStrike" dirty="0"/>
              <a:t> abolitionist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20637-0477-4D39-A717-9AC167171B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1506" y="5811191"/>
            <a:ext cx="177352" cy="31552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38C36C-EEE1-4F99-8263-6DBFAEB5D6E3}"/>
              </a:ext>
            </a:extLst>
          </p:cNvPr>
          <p:cNvCxnSpPr/>
          <p:nvPr/>
        </p:nvCxnSpPr>
        <p:spPr>
          <a:xfrm>
            <a:off x="2337622" y="5811191"/>
            <a:ext cx="390037" cy="31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3D30EA-73C9-49D4-A68C-313DB2BF0673}"/>
              </a:ext>
            </a:extLst>
          </p:cNvPr>
          <p:cNvCxnSpPr/>
          <p:nvPr/>
        </p:nvCxnSpPr>
        <p:spPr>
          <a:xfrm>
            <a:off x="3672788" y="3321168"/>
            <a:ext cx="1206529" cy="73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CDC90F-CF95-43A8-8821-E3627BCF0216}"/>
              </a:ext>
            </a:extLst>
          </p:cNvPr>
          <p:cNvCxnSpPr/>
          <p:nvPr/>
        </p:nvCxnSpPr>
        <p:spPr>
          <a:xfrm>
            <a:off x="4815789" y="3244334"/>
            <a:ext cx="1056522" cy="92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AD834-D7F1-46B3-85FF-1992D87696FF}"/>
              </a:ext>
            </a:extLst>
          </p:cNvPr>
          <p:cNvSpPr/>
          <p:nvPr/>
        </p:nvSpPr>
        <p:spPr>
          <a:xfrm>
            <a:off x="5450754" y="404788"/>
            <a:ext cx="44037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strike="sngStrike" dirty="0"/>
              <a:t>Douglass Exit</a:t>
            </a:r>
          </a:p>
        </p:txBody>
      </p:sp>
      <p:pic>
        <p:nvPicPr>
          <p:cNvPr id="42" name="Picture 4" descr="Trenchcoat Mafia And Other Myths About The Columbine Shooting">
            <a:extLst>
              <a:ext uri="{FF2B5EF4-FFF2-40B4-BE49-F238E27FC236}">
                <a16:creationId xmlns:a16="http://schemas.microsoft.com/office/drawing/2014/main" id="{3231A2CC-5365-4AE3-BFDA-C97D5A27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564" y="4687666"/>
            <a:ext cx="527874" cy="28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Trenchcoat Mafia And Other Myths About The Columbine Shooting">
            <a:extLst>
              <a:ext uri="{FF2B5EF4-FFF2-40B4-BE49-F238E27FC236}">
                <a16:creationId xmlns:a16="http://schemas.microsoft.com/office/drawing/2014/main" id="{C3B03D7B-F404-4CB7-AD2A-07398E945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42" y="4723865"/>
            <a:ext cx="527874" cy="28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DB2DC74-0A1A-400B-956D-96DF243A8749}"/>
              </a:ext>
            </a:extLst>
          </p:cNvPr>
          <p:cNvSpPr txBox="1"/>
          <p:nvPr/>
        </p:nvSpPr>
        <p:spPr>
          <a:xfrm>
            <a:off x="4138578" y="4016067"/>
            <a:ext cx="614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B650DF-2AE4-495D-8DB0-DB122D869587}"/>
              </a:ext>
            </a:extLst>
          </p:cNvPr>
          <p:cNvSpPr txBox="1"/>
          <p:nvPr/>
        </p:nvSpPr>
        <p:spPr>
          <a:xfrm>
            <a:off x="5088755" y="3984737"/>
            <a:ext cx="614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J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8B54EA-DE54-4C4A-A2A9-24273E154C20}"/>
              </a:ext>
            </a:extLst>
          </p:cNvPr>
          <p:cNvCxnSpPr>
            <a:cxnSpLocks/>
          </p:cNvCxnSpPr>
          <p:nvPr/>
        </p:nvCxnSpPr>
        <p:spPr>
          <a:xfrm>
            <a:off x="6372605" y="4060366"/>
            <a:ext cx="2980570" cy="6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378DC0-6E10-4AE4-862B-046CD847FAF2}"/>
              </a:ext>
            </a:extLst>
          </p:cNvPr>
          <p:cNvSpPr txBox="1"/>
          <p:nvPr/>
        </p:nvSpPr>
        <p:spPr>
          <a:xfrm>
            <a:off x="7146586" y="3761939"/>
            <a:ext cx="1516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strike="sngStrike" dirty="0"/>
              <a:t>Braun</a:t>
            </a:r>
          </a:p>
          <a:p>
            <a:r>
              <a:rPr lang="en-US" strike="sngStrike" dirty="0" err="1"/>
              <a:t>Ghcoheo</a:t>
            </a:r>
            <a:r>
              <a:rPr lang="en-US" strike="sngStrike" dirty="0"/>
              <a:t>(</a:t>
            </a:r>
            <a:r>
              <a:rPr lang="en-US" strike="sngStrike" dirty="0" err="1"/>
              <a:t>dr</a:t>
            </a:r>
            <a:r>
              <a:rPr lang="en-US" strike="sngStrike" dirty="0"/>
              <a:t>/j)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7CA05C-8E94-45AF-A535-AC39F893838E}"/>
              </a:ext>
            </a:extLst>
          </p:cNvPr>
          <p:cNvCxnSpPr>
            <a:cxnSpLocks/>
          </p:cNvCxnSpPr>
          <p:nvPr/>
        </p:nvCxnSpPr>
        <p:spPr>
          <a:xfrm flipV="1">
            <a:off x="6199124" y="3627807"/>
            <a:ext cx="4288190" cy="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40A957-F635-4B28-903B-A0B2870CA7B2}"/>
              </a:ext>
            </a:extLst>
          </p:cNvPr>
          <p:cNvSpPr txBox="1"/>
          <p:nvPr/>
        </p:nvSpPr>
        <p:spPr>
          <a:xfrm>
            <a:off x="7786195" y="3545269"/>
            <a:ext cx="135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Visa.wieland</a:t>
            </a:r>
            <a:endParaRPr lang="en-US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C118BC-BAD5-404A-B7B5-BDD7509402B7}"/>
              </a:ext>
            </a:extLst>
          </p:cNvPr>
          <p:cNvSpPr txBox="1"/>
          <p:nvPr/>
        </p:nvSpPr>
        <p:spPr>
          <a:xfrm>
            <a:off x="11470328" y="64587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</p:spTree>
    <p:extLst>
      <p:ext uri="{BB962C8B-B14F-4D97-AF65-F5344CB8AC3E}">
        <p14:creationId xmlns:p14="http://schemas.microsoft.com/office/powerpoint/2010/main" val="418240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D66C-B93F-4456-BA39-A7DAA65A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3816350"/>
            <a:ext cx="8763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0175C-F25C-4031-BE79-22621C08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50" y="3816350"/>
            <a:ext cx="876300" cy="87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97C381-ABA7-4FFB-9490-B30A9B6A148D}"/>
              </a:ext>
            </a:extLst>
          </p:cNvPr>
          <p:cNvSpPr/>
          <p:nvPr/>
        </p:nvSpPr>
        <p:spPr>
          <a:xfrm>
            <a:off x="8166100" y="3816350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847E0-B782-4746-BEE8-4DCEFA2317F6}"/>
              </a:ext>
            </a:extLst>
          </p:cNvPr>
          <p:cNvSpPr/>
          <p:nvPr/>
        </p:nvSpPr>
        <p:spPr>
          <a:xfrm>
            <a:off x="9690100" y="3816350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AB694-D51F-4839-9D12-FFB1C8A087A4}"/>
              </a:ext>
            </a:extLst>
          </p:cNvPr>
          <p:cNvSpPr txBox="1"/>
          <p:nvPr/>
        </p:nvSpPr>
        <p:spPr>
          <a:xfrm>
            <a:off x="10128250" y="3429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BB08-C48A-4BE2-B0C5-6C1CBB22F7FD}"/>
              </a:ext>
            </a:extLst>
          </p:cNvPr>
          <p:cNvSpPr txBox="1"/>
          <p:nvPr/>
        </p:nvSpPr>
        <p:spPr>
          <a:xfrm>
            <a:off x="8362950" y="34231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BDEBC-90CE-443B-BC58-A2BDC2693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6" y="1527646"/>
            <a:ext cx="2182902" cy="27115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B381BF-66B7-4002-B042-FB5A6B68FE1A}"/>
              </a:ext>
            </a:extLst>
          </p:cNvPr>
          <p:cNvSpPr/>
          <p:nvPr/>
        </p:nvSpPr>
        <p:spPr>
          <a:xfrm>
            <a:off x="10198774" y="296642"/>
            <a:ext cx="154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ATOMICCLOCK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C043A7-5194-4BAC-A09F-83BEBEA91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67" y="4334431"/>
            <a:ext cx="596922" cy="5969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C97F4A2-660A-4ECE-B65B-B7F36AE8B356}"/>
              </a:ext>
            </a:extLst>
          </p:cNvPr>
          <p:cNvSpPr/>
          <p:nvPr/>
        </p:nvSpPr>
        <p:spPr>
          <a:xfrm>
            <a:off x="8718175" y="4315935"/>
            <a:ext cx="876300" cy="61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71B2903-88F7-4055-9E12-44069D21FFE2}"/>
              </a:ext>
            </a:extLst>
          </p:cNvPr>
          <p:cNvSpPr/>
          <p:nvPr/>
        </p:nvSpPr>
        <p:spPr>
          <a:xfrm rot="711024">
            <a:off x="6654960" y="2529242"/>
            <a:ext cx="3644467" cy="348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swelling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1C776-B6CB-4AF6-9580-C573E50D928B}"/>
              </a:ext>
            </a:extLst>
          </p:cNvPr>
          <p:cNvCxnSpPr>
            <a:cxnSpLocks/>
          </p:cNvCxnSpPr>
          <p:nvPr/>
        </p:nvCxnSpPr>
        <p:spPr>
          <a:xfrm flipV="1">
            <a:off x="1003300" y="1"/>
            <a:ext cx="0" cy="68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023ECA-7456-44F9-838C-EAAB6CAA624E}"/>
              </a:ext>
            </a:extLst>
          </p:cNvPr>
          <p:cNvSpPr txBox="1"/>
          <p:nvPr/>
        </p:nvSpPr>
        <p:spPr>
          <a:xfrm>
            <a:off x="265047" y="1119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24215-B917-4EBF-8CD7-E009606F8A57}"/>
              </a:ext>
            </a:extLst>
          </p:cNvPr>
          <p:cNvCxnSpPr/>
          <p:nvPr/>
        </p:nvCxnSpPr>
        <p:spPr>
          <a:xfrm flipH="1">
            <a:off x="0" y="58322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1370A16-DC3D-4614-83B2-5AC80EABFE7B}"/>
              </a:ext>
            </a:extLst>
          </p:cNvPr>
          <p:cNvSpPr/>
          <p:nvPr/>
        </p:nvSpPr>
        <p:spPr>
          <a:xfrm>
            <a:off x="3974096" y="6458726"/>
            <a:ext cx="8384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https://www.fbi.gov/video-repository/run-hide-fight-092120.mp4/view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BAC3C0-98E9-49E0-AFF5-9DFB4C9642C9}"/>
              </a:ext>
            </a:extLst>
          </p:cNvPr>
          <p:cNvSpPr txBox="1"/>
          <p:nvPr/>
        </p:nvSpPr>
        <p:spPr>
          <a:xfrm>
            <a:off x="11470328" y="64587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EBC45-BB23-45C5-A5AD-866C2B870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61" y="5275800"/>
            <a:ext cx="1840029" cy="1004349"/>
          </a:xfrm>
          <a:prstGeom prst="rect">
            <a:avLst/>
          </a:prstGeom>
        </p:spPr>
      </p:pic>
      <p:pic>
        <p:nvPicPr>
          <p:cNvPr id="3074" name="Picture 2" descr="Frederick Douglass - Wikipedia">
            <a:extLst>
              <a:ext uri="{FF2B5EF4-FFF2-40B4-BE49-F238E27FC236}">
                <a16:creationId xmlns:a16="http://schemas.microsoft.com/office/drawing/2014/main" id="{75C43907-8631-4934-B2BF-2FC920630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45" y="4738634"/>
            <a:ext cx="1144095" cy="16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3D23B-570B-4652-BEC3-6D740DC0F852}"/>
              </a:ext>
            </a:extLst>
          </p:cNvPr>
          <p:cNvSpPr txBox="1"/>
          <p:nvPr/>
        </p:nvSpPr>
        <p:spPr>
          <a:xfrm>
            <a:off x="4137261" y="4156433"/>
            <a:ext cx="199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Douglass, Frederik</a:t>
            </a:r>
          </a:p>
          <a:p>
            <a:r>
              <a:rPr lang="en-US" strike="sngStrike" dirty="0"/>
              <a:t>The Game, </a:t>
            </a:r>
            <a:r>
              <a:rPr lang="en-US" strike="sngStrike" dirty="0" err="1"/>
              <a:t>Aboslist</a:t>
            </a:r>
            <a:endParaRPr lang="en-US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01C64-6D51-4F51-AEB6-54FBC356D010}"/>
              </a:ext>
            </a:extLst>
          </p:cNvPr>
          <p:cNvSpPr txBox="1"/>
          <p:nvPr/>
        </p:nvSpPr>
        <p:spPr>
          <a:xfrm>
            <a:off x="6239601" y="5206356"/>
            <a:ext cx="6450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roth.Ibm.damierl.karstadt.employe.peter.bushman.linst</a:t>
            </a:r>
            <a:r>
              <a:rPr lang="en-US" dirty="0"/>
              <a:t>(</a:t>
            </a:r>
            <a:r>
              <a:rPr lang="en-US" strike="sngStrike" dirty="0"/>
              <a:t>the game</a:t>
            </a:r>
            <a:r>
              <a:rPr lang="en-US" dirty="0"/>
              <a:t>)</a:t>
            </a:r>
          </a:p>
          <a:p>
            <a:r>
              <a:rPr lang="en-US" dirty="0"/>
              <a:t>IPX</a:t>
            </a:r>
          </a:p>
          <a:p>
            <a:r>
              <a:rPr lang="en-US" dirty="0"/>
              <a:t>  </a:t>
            </a:r>
            <a:r>
              <a:rPr lang="en-US" dirty="0" err="1"/>
              <a:t>ghocheo</a:t>
            </a:r>
            <a:r>
              <a:rPr lang="en-US" dirty="0"/>
              <a:t>(</a:t>
            </a:r>
            <a:r>
              <a:rPr lang="en-US" dirty="0" err="1"/>
              <a:t>redhous</a:t>
            </a:r>
            <a:r>
              <a:rPr lang="en-US" dirty="0"/>
              <a:t>, </a:t>
            </a:r>
            <a:r>
              <a:rPr lang="en-US" strike="sngStrike" dirty="0"/>
              <a:t>treated wood marijuana bowls</a:t>
            </a:r>
            <a:r>
              <a:rPr lang="en-US" dirty="0"/>
              <a:t>)</a:t>
            </a:r>
          </a:p>
          <a:p>
            <a:r>
              <a:rPr lang="en-US" dirty="0"/>
              <a:t>  WWI</a:t>
            </a:r>
            <a:r>
              <a:rPr lang="en-US" strike="sngStrike" dirty="0"/>
              <a:t>( </a:t>
            </a:r>
            <a:r>
              <a:rPr lang="en-US" strike="sngStrike" dirty="0" err="1"/>
              <a:t>jens</a:t>
            </a:r>
            <a:r>
              <a:rPr lang="en-US" strike="sngStrike" dirty="0"/>
              <a:t> </a:t>
            </a:r>
            <a:r>
              <a:rPr lang="en-US" strike="sngStrike" dirty="0" err="1"/>
              <a:t>pfrafman</a:t>
            </a:r>
            <a:r>
              <a:rPr lang="en-US" strike="sngStrike" dirty="0"/>
              <a:t> portal, dancing </a:t>
            </a:r>
            <a:r>
              <a:rPr lang="en-US" strike="sngStrike" dirty="0" err="1"/>
              <a:t>micheal</a:t>
            </a:r>
            <a:r>
              <a:rPr lang="en-US" strike="sngStrike" dirty="0"/>
              <a:t> portals</a:t>
            </a:r>
            <a:r>
              <a:rPr lang="en-US" dirty="0"/>
              <a:t>)</a:t>
            </a:r>
          </a:p>
          <a:p>
            <a:r>
              <a:rPr lang="en-US" dirty="0"/>
              <a:t>          </a:t>
            </a:r>
            <a:r>
              <a:rPr lang="en-US" strike="sngStrike" dirty="0"/>
              <a:t>treaded wood marijuana </a:t>
            </a:r>
            <a:r>
              <a:rPr lang="en-US" strike="sngStrike" dirty="0" err="1"/>
              <a:t>bowles</a:t>
            </a:r>
            <a:endParaRPr lang="en-US" strike="sngStrik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5EC133-4875-4566-994F-0C1169324E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099" y="827213"/>
            <a:ext cx="2397884" cy="14378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3054E27-249D-42D8-A787-E34B89D82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6016" y="2798416"/>
            <a:ext cx="440768" cy="56614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2A49DF-9090-4F14-980B-5C569B0AB3AD}"/>
              </a:ext>
            </a:extLst>
          </p:cNvPr>
          <p:cNvCxnSpPr/>
          <p:nvPr/>
        </p:nvCxnSpPr>
        <p:spPr>
          <a:xfrm>
            <a:off x="6658063" y="2883433"/>
            <a:ext cx="1063537" cy="72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6B425E-9B8A-49BC-B82E-F0B33BAAA35B}"/>
              </a:ext>
            </a:extLst>
          </p:cNvPr>
          <p:cNvCxnSpPr/>
          <p:nvPr/>
        </p:nvCxnSpPr>
        <p:spPr>
          <a:xfrm flipH="1">
            <a:off x="6756400" y="3607832"/>
            <a:ext cx="889000" cy="54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86C4AD6-4FFB-40DC-9C5A-D14E71BCC7D5}"/>
              </a:ext>
            </a:extLst>
          </p:cNvPr>
          <p:cNvSpPr/>
          <p:nvPr/>
        </p:nvSpPr>
        <p:spPr>
          <a:xfrm>
            <a:off x="5132405" y="3245632"/>
            <a:ext cx="2182902" cy="475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nonPoliceTRX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7DAB57-B985-40F6-8366-B620B5A06C6F}"/>
              </a:ext>
            </a:extLst>
          </p:cNvPr>
          <p:cNvCxnSpPr/>
          <p:nvPr/>
        </p:nvCxnSpPr>
        <p:spPr>
          <a:xfrm flipH="1">
            <a:off x="10296324" y="2514600"/>
            <a:ext cx="574876" cy="96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4E0F012-0E78-46C5-87B4-D8012A032835}"/>
              </a:ext>
            </a:extLst>
          </p:cNvPr>
          <p:cNvSpPr/>
          <p:nvPr/>
        </p:nvSpPr>
        <p:spPr>
          <a:xfrm>
            <a:off x="7630836" y="3217260"/>
            <a:ext cx="2182902" cy="475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nonPoliceTRX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8607DB-5DA1-4E21-A84B-0AAC8A035029}"/>
              </a:ext>
            </a:extLst>
          </p:cNvPr>
          <p:cNvSpPr txBox="1"/>
          <p:nvPr/>
        </p:nvSpPr>
        <p:spPr>
          <a:xfrm>
            <a:off x="7721600" y="366566"/>
            <a:ext cx="14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 Swelling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96E45-B59A-4F5D-A583-FDB70BD8B876}"/>
              </a:ext>
            </a:extLst>
          </p:cNvPr>
          <p:cNvCxnSpPr/>
          <p:nvPr/>
        </p:nvCxnSpPr>
        <p:spPr>
          <a:xfrm>
            <a:off x="7630836" y="1155700"/>
            <a:ext cx="3839492" cy="660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2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1C776-B6CB-4AF6-9580-C573E50D928B}"/>
              </a:ext>
            </a:extLst>
          </p:cNvPr>
          <p:cNvCxnSpPr>
            <a:cxnSpLocks/>
          </p:cNvCxnSpPr>
          <p:nvPr/>
        </p:nvCxnSpPr>
        <p:spPr>
          <a:xfrm flipV="1">
            <a:off x="1003300" y="1"/>
            <a:ext cx="0" cy="68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023ECA-7456-44F9-838C-EAAB6CAA624E}"/>
              </a:ext>
            </a:extLst>
          </p:cNvPr>
          <p:cNvSpPr txBox="1"/>
          <p:nvPr/>
        </p:nvSpPr>
        <p:spPr>
          <a:xfrm>
            <a:off x="265047" y="1119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24215-B917-4EBF-8CD7-E009606F8A57}"/>
              </a:ext>
            </a:extLst>
          </p:cNvPr>
          <p:cNvCxnSpPr/>
          <p:nvPr/>
        </p:nvCxnSpPr>
        <p:spPr>
          <a:xfrm flipH="1">
            <a:off x="0" y="58322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BA42C8B-7B10-48A3-BFCB-82868490EBAD}"/>
              </a:ext>
            </a:extLst>
          </p:cNvPr>
          <p:cNvSpPr/>
          <p:nvPr/>
        </p:nvSpPr>
        <p:spPr>
          <a:xfrm>
            <a:off x="5043147" y="3244334"/>
            <a:ext cx="2105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douglass</a:t>
            </a:r>
            <a:r>
              <a:rPr lang="en-US" strike="sngStrike" dirty="0"/>
              <a:t> abolitionist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765A4-E0BF-4457-8650-59066BDA7648}"/>
              </a:ext>
            </a:extLst>
          </p:cNvPr>
          <p:cNvSpPr txBox="1"/>
          <p:nvPr/>
        </p:nvSpPr>
        <p:spPr>
          <a:xfrm>
            <a:off x="11470328" y="64587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</p:spTree>
    <p:extLst>
      <p:ext uri="{BB962C8B-B14F-4D97-AF65-F5344CB8AC3E}">
        <p14:creationId xmlns:p14="http://schemas.microsoft.com/office/powerpoint/2010/main" val="321430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D66C-B93F-4456-BA39-A7DAA65A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59" y="3912208"/>
            <a:ext cx="8763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0175C-F25C-4031-BE79-22621C08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87" y="3887367"/>
            <a:ext cx="876300" cy="87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97C381-ABA7-4FFB-9490-B30A9B6A148D}"/>
              </a:ext>
            </a:extLst>
          </p:cNvPr>
          <p:cNvSpPr/>
          <p:nvPr/>
        </p:nvSpPr>
        <p:spPr>
          <a:xfrm>
            <a:off x="5157937" y="3887367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847E0-B782-4746-BEE8-4DCEFA2317F6}"/>
              </a:ext>
            </a:extLst>
          </p:cNvPr>
          <p:cNvSpPr/>
          <p:nvPr/>
        </p:nvSpPr>
        <p:spPr>
          <a:xfrm>
            <a:off x="8438759" y="3912208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BB08-C48A-4BE2-B0C5-6C1CBB22F7FD}"/>
              </a:ext>
            </a:extLst>
          </p:cNvPr>
          <p:cNvSpPr txBox="1"/>
          <p:nvPr/>
        </p:nvSpPr>
        <p:spPr>
          <a:xfrm>
            <a:off x="5354787" y="34941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BDEBC-90CE-443B-BC58-A2BDC2693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6" y="1527646"/>
            <a:ext cx="2182902" cy="27115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B381BF-66B7-4002-B042-FB5A6B68FE1A}"/>
              </a:ext>
            </a:extLst>
          </p:cNvPr>
          <p:cNvSpPr/>
          <p:nvPr/>
        </p:nvSpPr>
        <p:spPr>
          <a:xfrm>
            <a:off x="10198774" y="296642"/>
            <a:ext cx="154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ATOMICCLOCK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C043A7-5194-4BAC-A09F-83BEBEA91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04" y="4405448"/>
            <a:ext cx="596922" cy="5969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C97F4A2-660A-4ECE-B65B-B7F36AE8B356}"/>
              </a:ext>
            </a:extLst>
          </p:cNvPr>
          <p:cNvSpPr/>
          <p:nvPr/>
        </p:nvSpPr>
        <p:spPr>
          <a:xfrm>
            <a:off x="5710012" y="4386952"/>
            <a:ext cx="876300" cy="61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1C776-B6CB-4AF6-9580-C573E50D928B}"/>
              </a:ext>
            </a:extLst>
          </p:cNvPr>
          <p:cNvCxnSpPr>
            <a:cxnSpLocks/>
          </p:cNvCxnSpPr>
          <p:nvPr/>
        </p:nvCxnSpPr>
        <p:spPr>
          <a:xfrm flipV="1">
            <a:off x="1003300" y="1"/>
            <a:ext cx="0" cy="68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023ECA-7456-44F9-838C-EAAB6CAA624E}"/>
              </a:ext>
            </a:extLst>
          </p:cNvPr>
          <p:cNvSpPr txBox="1"/>
          <p:nvPr/>
        </p:nvSpPr>
        <p:spPr>
          <a:xfrm>
            <a:off x="265047" y="1119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24215-B917-4EBF-8CD7-E009606F8A57}"/>
              </a:ext>
            </a:extLst>
          </p:cNvPr>
          <p:cNvCxnSpPr/>
          <p:nvPr/>
        </p:nvCxnSpPr>
        <p:spPr>
          <a:xfrm flipH="1">
            <a:off x="0" y="58322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B3054E27-249D-42D8-A787-E34B89D82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043" y="1355680"/>
            <a:ext cx="1369173" cy="1758627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C86C4AD6-4FFB-40DC-9C5A-D14E71BCC7D5}"/>
              </a:ext>
            </a:extLst>
          </p:cNvPr>
          <p:cNvSpPr/>
          <p:nvPr/>
        </p:nvSpPr>
        <p:spPr>
          <a:xfrm>
            <a:off x="4836648" y="1693992"/>
            <a:ext cx="3141981" cy="93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WW2.nonPoliceTRX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8607DB-5DA1-4E21-A84B-0AAC8A035029}"/>
              </a:ext>
            </a:extLst>
          </p:cNvPr>
          <p:cNvSpPr txBox="1"/>
          <p:nvPr/>
        </p:nvSpPr>
        <p:spPr>
          <a:xfrm>
            <a:off x="7721600" y="366566"/>
            <a:ext cx="14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 Swelling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F811C7-9FB1-47F6-BBFC-AF36FB10B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9669" y="1962084"/>
            <a:ext cx="839650" cy="1076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1AB694-D51F-4839-9D12-FFB1C8A087A4}"/>
              </a:ext>
            </a:extLst>
          </p:cNvPr>
          <p:cNvSpPr txBox="1"/>
          <p:nvPr/>
        </p:nvSpPr>
        <p:spPr>
          <a:xfrm>
            <a:off x="8022877" y="18314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23136A-31A9-4803-B9EC-31B1210145C0}"/>
              </a:ext>
            </a:extLst>
          </p:cNvPr>
          <p:cNvSpPr txBox="1"/>
          <p:nvPr/>
        </p:nvSpPr>
        <p:spPr>
          <a:xfrm>
            <a:off x="8706958" y="35900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668D10-F6AA-4F6E-8F93-17966C209602}"/>
              </a:ext>
            </a:extLst>
          </p:cNvPr>
          <p:cNvSpPr txBox="1"/>
          <p:nvPr/>
        </p:nvSpPr>
        <p:spPr>
          <a:xfrm>
            <a:off x="11470328" y="64587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D10FD-53BA-4F69-B5E8-DFF8B706C739}"/>
              </a:ext>
            </a:extLst>
          </p:cNvPr>
          <p:cNvSpPr txBox="1"/>
          <p:nvPr/>
        </p:nvSpPr>
        <p:spPr>
          <a:xfrm>
            <a:off x="10198774" y="3863515"/>
            <a:ext cx="198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Wieland: </a:t>
            </a:r>
          </a:p>
          <a:p>
            <a:r>
              <a:rPr lang="en-US" strike="sngStrike" dirty="0"/>
              <a:t>Dieter-is-Thomas</a:t>
            </a:r>
          </a:p>
          <a:p>
            <a:r>
              <a:rPr lang="en-US" strike="sngStrike" dirty="0"/>
              <a:t>Kaiser Wilhelm, </a:t>
            </a:r>
            <a:r>
              <a:rPr lang="en-US" strike="sngStrike" dirty="0" err="1"/>
              <a:t>bla</a:t>
            </a:r>
            <a:endParaRPr lang="en-US" strike="sngStrik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74B873-88D2-4ABD-A4EB-A8F23D874815}"/>
              </a:ext>
            </a:extLst>
          </p:cNvPr>
          <p:cNvSpPr txBox="1"/>
          <p:nvPr/>
        </p:nvSpPr>
        <p:spPr>
          <a:xfrm>
            <a:off x="11622728" y="66111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F220D81-7EE7-4885-A77E-35301AD15C72}"/>
              </a:ext>
            </a:extLst>
          </p:cNvPr>
          <p:cNvSpPr/>
          <p:nvPr/>
        </p:nvSpPr>
        <p:spPr>
          <a:xfrm>
            <a:off x="1504016" y="4325180"/>
            <a:ext cx="2340833" cy="93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WW2.nonPoliceTRX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CCFEC2-64D9-4420-9F3C-AAF1BA6DA040}"/>
              </a:ext>
            </a:extLst>
          </p:cNvPr>
          <p:cNvCxnSpPr/>
          <p:nvPr/>
        </p:nvCxnSpPr>
        <p:spPr>
          <a:xfrm>
            <a:off x="3844849" y="1527646"/>
            <a:ext cx="991799" cy="158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6E4306-60DC-4A47-8439-9F243655B2A3}"/>
              </a:ext>
            </a:extLst>
          </p:cNvPr>
          <p:cNvSpPr txBox="1"/>
          <p:nvPr/>
        </p:nvSpPr>
        <p:spPr>
          <a:xfrm>
            <a:off x="4076611" y="405455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TPS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88E2B9E-2A85-4EF2-8810-068291ED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97" y="5432314"/>
            <a:ext cx="876300" cy="8763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05D55B9-C8E6-481D-849F-891352498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25" y="5407473"/>
            <a:ext cx="876300" cy="8763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3EA089A-0670-4F4C-A15A-7AF290CF358A}"/>
              </a:ext>
            </a:extLst>
          </p:cNvPr>
          <p:cNvSpPr/>
          <p:nvPr/>
        </p:nvSpPr>
        <p:spPr>
          <a:xfrm>
            <a:off x="5203364" y="5394279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42AB1A-F0BF-48D4-A2B3-64456511B287}"/>
              </a:ext>
            </a:extLst>
          </p:cNvPr>
          <p:cNvSpPr/>
          <p:nvPr/>
        </p:nvSpPr>
        <p:spPr>
          <a:xfrm>
            <a:off x="8522297" y="5432314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EEFE1D-44C8-4907-A429-B323549B2A54}"/>
              </a:ext>
            </a:extLst>
          </p:cNvPr>
          <p:cNvSpPr txBox="1"/>
          <p:nvPr/>
        </p:nvSpPr>
        <p:spPr>
          <a:xfrm>
            <a:off x="5567829" y="519124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WWII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F106E65-5611-44FB-8163-7C7E29285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42" y="5925554"/>
            <a:ext cx="596922" cy="59692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3D12920-86AE-492B-9DC2-35D8645B2220}"/>
              </a:ext>
            </a:extLst>
          </p:cNvPr>
          <p:cNvSpPr/>
          <p:nvPr/>
        </p:nvSpPr>
        <p:spPr>
          <a:xfrm>
            <a:off x="5793550" y="5907058"/>
            <a:ext cx="876300" cy="61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C6AAA3-3719-49E6-94CF-46B5BC64CF64}"/>
              </a:ext>
            </a:extLst>
          </p:cNvPr>
          <p:cNvSpPr txBox="1"/>
          <p:nvPr/>
        </p:nvSpPr>
        <p:spPr>
          <a:xfrm>
            <a:off x="8790496" y="51101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905AE16-B5DC-40F7-BBC6-91E6A5505CC8}"/>
              </a:ext>
            </a:extLst>
          </p:cNvPr>
          <p:cNvSpPr/>
          <p:nvPr/>
        </p:nvSpPr>
        <p:spPr>
          <a:xfrm>
            <a:off x="1587554" y="5845286"/>
            <a:ext cx="2340833" cy="93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WW2.nonPoliceTRX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9CB454-9594-410F-8F57-4DB005EC6EA2}"/>
              </a:ext>
            </a:extLst>
          </p:cNvPr>
          <p:cNvSpPr txBox="1"/>
          <p:nvPr/>
        </p:nvSpPr>
        <p:spPr>
          <a:xfrm>
            <a:off x="3628533" y="5407473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1500</a:t>
            </a:r>
            <a:r>
              <a:rPr lang="en-US" dirty="0"/>
              <a:t> TPS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46CCB9E-53A6-4856-9C6B-4544E4F984C9}"/>
              </a:ext>
            </a:extLst>
          </p:cNvPr>
          <p:cNvSpPr/>
          <p:nvPr/>
        </p:nvSpPr>
        <p:spPr>
          <a:xfrm rot="10573999">
            <a:off x="9816599" y="4654612"/>
            <a:ext cx="1534402" cy="348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4D374-C05A-48EB-9D87-E1D032EA5929}"/>
              </a:ext>
            </a:extLst>
          </p:cNvPr>
          <p:cNvSpPr txBox="1"/>
          <p:nvPr/>
        </p:nvSpPr>
        <p:spPr>
          <a:xfrm>
            <a:off x="9033329" y="3201186"/>
            <a:ext cx="33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v2.nonPolcieNSA.nonPolciIncident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7BB714B-6AF1-4D2A-AB14-35D66F06C76C}"/>
              </a:ext>
            </a:extLst>
          </p:cNvPr>
          <p:cNvSpPr/>
          <p:nvPr/>
        </p:nvSpPr>
        <p:spPr>
          <a:xfrm>
            <a:off x="6518097" y="3945423"/>
            <a:ext cx="2340833" cy="93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WW1.nonPoliceTRX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EB1C291-DD8F-4942-8CD6-38B46EF3D680}"/>
              </a:ext>
            </a:extLst>
          </p:cNvPr>
          <p:cNvSpPr/>
          <p:nvPr/>
        </p:nvSpPr>
        <p:spPr>
          <a:xfrm>
            <a:off x="6570107" y="5322192"/>
            <a:ext cx="2340833" cy="93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WW1.nonPoliceTRX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44AF1D-6AB1-4578-81EB-6E3E3B1771C5}"/>
              </a:ext>
            </a:extLst>
          </p:cNvPr>
          <p:cNvCxnSpPr/>
          <p:nvPr/>
        </p:nvCxnSpPr>
        <p:spPr>
          <a:xfrm>
            <a:off x="7543800" y="1143000"/>
            <a:ext cx="1131820" cy="1971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BC120C-029C-490E-9F7C-3985FFE7574E}"/>
              </a:ext>
            </a:extLst>
          </p:cNvPr>
          <p:cNvCxnSpPr/>
          <p:nvPr/>
        </p:nvCxnSpPr>
        <p:spPr>
          <a:xfrm>
            <a:off x="1587554" y="5294813"/>
            <a:ext cx="10396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B7DEDF-4B2C-4584-AAC9-135B77F32C5A}"/>
              </a:ext>
            </a:extLst>
          </p:cNvPr>
          <p:cNvSpPr txBox="1"/>
          <p:nvPr/>
        </p:nvSpPr>
        <p:spPr>
          <a:xfrm>
            <a:off x="1408900" y="4165692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10B0B1-958C-4CF3-9DD2-D58040A9874F}"/>
              </a:ext>
            </a:extLst>
          </p:cNvPr>
          <p:cNvSpPr txBox="1"/>
          <p:nvPr/>
        </p:nvSpPr>
        <p:spPr>
          <a:xfrm>
            <a:off x="1408899" y="5499930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94966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5D66C-B93F-4456-BA39-A7DAA65A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59" y="3912208"/>
            <a:ext cx="8763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0175C-F25C-4031-BE79-22621C08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87" y="3887367"/>
            <a:ext cx="876300" cy="87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97C381-ABA7-4FFB-9490-B30A9B6A148D}"/>
              </a:ext>
            </a:extLst>
          </p:cNvPr>
          <p:cNvSpPr/>
          <p:nvPr/>
        </p:nvSpPr>
        <p:spPr>
          <a:xfrm>
            <a:off x="5157937" y="3887367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847E0-B782-4746-BEE8-4DCEFA2317F6}"/>
              </a:ext>
            </a:extLst>
          </p:cNvPr>
          <p:cNvSpPr/>
          <p:nvPr/>
        </p:nvSpPr>
        <p:spPr>
          <a:xfrm>
            <a:off x="8438759" y="3912208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BB08-C48A-4BE2-B0C5-6C1CBB22F7FD}"/>
              </a:ext>
            </a:extLst>
          </p:cNvPr>
          <p:cNvSpPr txBox="1"/>
          <p:nvPr/>
        </p:nvSpPr>
        <p:spPr>
          <a:xfrm>
            <a:off x="5354787" y="34941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BDEBC-90CE-443B-BC58-A2BDC2693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6" y="1527646"/>
            <a:ext cx="2182902" cy="27115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B381BF-66B7-4002-B042-FB5A6B68FE1A}"/>
              </a:ext>
            </a:extLst>
          </p:cNvPr>
          <p:cNvSpPr/>
          <p:nvPr/>
        </p:nvSpPr>
        <p:spPr>
          <a:xfrm>
            <a:off x="10187022" y="160578"/>
            <a:ext cx="154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ATOMICCLOCK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C043A7-5194-4BAC-A09F-83BEBEA91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04" y="4405448"/>
            <a:ext cx="596922" cy="5969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C97F4A2-660A-4ECE-B65B-B7F36AE8B356}"/>
              </a:ext>
            </a:extLst>
          </p:cNvPr>
          <p:cNvSpPr/>
          <p:nvPr/>
        </p:nvSpPr>
        <p:spPr>
          <a:xfrm>
            <a:off x="5710012" y="4386952"/>
            <a:ext cx="876300" cy="61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1C776-B6CB-4AF6-9580-C573E50D928B}"/>
              </a:ext>
            </a:extLst>
          </p:cNvPr>
          <p:cNvCxnSpPr>
            <a:cxnSpLocks/>
          </p:cNvCxnSpPr>
          <p:nvPr/>
        </p:nvCxnSpPr>
        <p:spPr>
          <a:xfrm flipV="1">
            <a:off x="1003300" y="1"/>
            <a:ext cx="0" cy="68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023ECA-7456-44F9-838C-EAAB6CAA624E}"/>
              </a:ext>
            </a:extLst>
          </p:cNvPr>
          <p:cNvSpPr txBox="1"/>
          <p:nvPr/>
        </p:nvSpPr>
        <p:spPr>
          <a:xfrm>
            <a:off x="265047" y="1119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24215-B917-4EBF-8CD7-E009606F8A57}"/>
              </a:ext>
            </a:extLst>
          </p:cNvPr>
          <p:cNvCxnSpPr/>
          <p:nvPr/>
        </p:nvCxnSpPr>
        <p:spPr>
          <a:xfrm flipH="1">
            <a:off x="0" y="58322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23136A-31A9-4803-B9EC-31B1210145C0}"/>
              </a:ext>
            </a:extLst>
          </p:cNvPr>
          <p:cNvSpPr txBox="1"/>
          <p:nvPr/>
        </p:nvSpPr>
        <p:spPr>
          <a:xfrm>
            <a:off x="8706958" y="35900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668D10-F6AA-4F6E-8F93-17966C209602}"/>
              </a:ext>
            </a:extLst>
          </p:cNvPr>
          <p:cNvSpPr txBox="1"/>
          <p:nvPr/>
        </p:nvSpPr>
        <p:spPr>
          <a:xfrm>
            <a:off x="11470328" y="64587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D10FD-53BA-4F69-B5E8-DFF8B706C739}"/>
              </a:ext>
            </a:extLst>
          </p:cNvPr>
          <p:cNvSpPr txBox="1"/>
          <p:nvPr/>
        </p:nvSpPr>
        <p:spPr>
          <a:xfrm>
            <a:off x="10198774" y="3863515"/>
            <a:ext cx="198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Wieland: </a:t>
            </a:r>
          </a:p>
          <a:p>
            <a:r>
              <a:rPr lang="en-US" strike="sngStrike" dirty="0"/>
              <a:t>Dieter-is-Thomas</a:t>
            </a:r>
          </a:p>
          <a:p>
            <a:r>
              <a:rPr lang="en-US" strike="sngStrike" dirty="0"/>
              <a:t>Kaiser Wilhelm, </a:t>
            </a:r>
            <a:r>
              <a:rPr lang="en-US" strike="sngStrike" dirty="0" err="1"/>
              <a:t>bla</a:t>
            </a:r>
            <a:endParaRPr lang="en-US" strike="sngStrik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74B873-88D2-4ABD-A4EB-A8F23D874815}"/>
              </a:ext>
            </a:extLst>
          </p:cNvPr>
          <p:cNvSpPr txBox="1"/>
          <p:nvPr/>
        </p:nvSpPr>
        <p:spPr>
          <a:xfrm>
            <a:off x="11622728" y="66111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F220D81-7EE7-4885-A77E-35301AD15C72}"/>
              </a:ext>
            </a:extLst>
          </p:cNvPr>
          <p:cNvSpPr/>
          <p:nvPr/>
        </p:nvSpPr>
        <p:spPr>
          <a:xfrm>
            <a:off x="1504016" y="4325180"/>
            <a:ext cx="2340833" cy="93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WW2.nonPoliceTRX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E4306-60DC-4A47-8439-9F243655B2A3}"/>
              </a:ext>
            </a:extLst>
          </p:cNvPr>
          <p:cNvSpPr txBox="1"/>
          <p:nvPr/>
        </p:nvSpPr>
        <p:spPr>
          <a:xfrm>
            <a:off x="4076611" y="405455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TPS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88E2B9E-2A85-4EF2-8810-068291ED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97" y="5432314"/>
            <a:ext cx="876300" cy="8763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05D55B9-C8E6-481D-849F-891352498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25" y="5407473"/>
            <a:ext cx="876300" cy="8763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3EA089A-0670-4F4C-A15A-7AF290CF358A}"/>
              </a:ext>
            </a:extLst>
          </p:cNvPr>
          <p:cNvSpPr/>
          <p:nvPr/>
        </p:nvSpPr>
        <p:spPr>
          <a:xfrm>
            <a:off x="5203364" y="5394279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42AB1A-F0BF-48D4-A2B3-64456511B287}"/>
              </a:ext>
            </a:extLst>
          </p:cNvPr>
          <p:cNvSpPr/>
          <p:nvPr/>
        </p:nvSpPr>
        <p:spPr>
          <a:xfrm>
            <a:off x="8522297" y="5432314"/>
            <a:ext cx="12827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EEFE1D-44C8-4907-A429-B323549B2A54}"/>
              </a:ext>
            </a:extLst>
          </p:cNvPr>
          <p:cNvSpPr txBox="1"/>
          <p:nvPr/>
        </p:nvSpPr>
        <p:spPr>
          <a:xfrm>
            <a:off x="5567829" y="519124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WWII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F106E65-5611-44FB-8163-7C7E29285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42" y="5925554"/>
            <a:ext cx="596922" cy="59692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3D12920-86AE-492B-9DC2-35D8645B2220}"/>
              </a:ext>
            </a:extLst>
          </p:cNvPr>
          <p:cNvSpPr/>
          <p:nvPr/>
        </p:nvSpPr>
        <p:spPr>
          <a:xfrm>
            <a:off x="5793550" y="5907058"/>
            <a:ext cx="876300" cy="61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C6AAA3-3719-49E6-94CF-46B5BC64CF64}"/>
              </a:ext>
            </a:extLst>
          </p:cNvPr>
          <p:cNvSpPr txBox="1"/>
          <p:nvPr/>
        </p:nvSpPr>
        <p:spPr>
          <a:xfrm>
            <a:off x="8790496" y="51101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905AE16-B5DC-40F7-BBC6-91E6A5505CC8}"/>
              </a:ext>
            </a:extLst>
          </p:cNvPr>
          <p:cNvSpPr/>
          <p:nvPr/>
        </p:nvSpPr>
        <p:spPr>
          <a:xfrm>
            <a:off x="1587554" y="5845286"/>
            <a:ext cx="2340833" cy="93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WW2.nonPoliceTRX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9CB454-9594-410F-8F57-4DB005EC6EA2}"/>
              </a:ext>
            </a:extLst>
          </p:cNvPr>
          <p:cNvSpPr txBox="1"/>
          <p:nvPr/>
        </p:nvSpPr>
        <p:spPr>
          <a:xfrm>
            <a:off x="3628533" y="5407473"/>
            <a:ext cx="1612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1500</a:t>
            </a:r>
            <a:r>
              <a:rPr lang="en-US" dirty="0"/>
              <a:t> TPS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4D374-C05A-48EB-9D87-E1D032EA5929}"/>
              </a:ext>
            </a:extLst>
          </p:cNvPr>
          <p:cNvSpPr txBox="1"/>
          <p:nvPr/>
        </p:nvSpPr>
        <p:spPr>
          <a:xfrm>
            <a:off x="9033329" y="3201186"/>
            <a:ext cx="33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v2.nonPolcieNSA.nonPolciIncident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7BB714B-6AF1-4D2A-AB14-35D66F06C76C}"/>
              </a:ext>
            </a:extLst>
          </p:cNvPr>
          <p:cNvSpPr/>
          <p:nvPr/>
        </p:nvSpPr>
        <p:spPr>
          <a:xfrm>
            <a:off x="6518097" y="3945423"/>
            <a:ext cx="2340833" cy="93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WW1.nonPoliceTRX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EB1C291-DD8F-4942-8CD6-38B46EF3D680}"/>
              </a:ext>
            </a:extLst>
          </p:cNvPr>
          <p:cNvSpPr/>
          <p:nvPr/>
        </p:nvSpPr>
        <p:spPr>
          <a:xfrm>
            <a:off x="6570107" y="5322192"/>
            <a:ext cx="2340833" cy="93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WW1.nonPoliceTRX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BC120C-029C-490E-9F7C-3985FFE7574E}"/>
              </a:ext>
            </a:extLst>
          </p:cNvPr>
          <p:cNvCxnSpPr/>
          <p:nvPr/>
        </p:nvCxnSpPr>
        <p:spPr>
          <a:xfrm>
            <a:off x="1587554" y="5294813"/>
            <a:ext cx="10396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B7DEDF-4B2C-4584-AAC9-135B77F32C5A}"/>
              </a:ext>
            </a:extLst>
          </p:cNvPr>
          <p:cNvSpPr txBox="1"/>
          <p:nvPr/>
        </p:nvSpPr>
        <p:spPr>
          <a:xfrm>
            <a:off x="1408900" y="4165692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10B0B1-958C-4CF3-9DD2-D58040A9874F}"/>
              </a:ext>
            </a:extLst>
          </p:cNvPr>
          <p:cNvSpPr txBox="1"/>
          <p:nvPr/>
        </p:nvSpPr>
        <p:spPr>
          <a:xfrm>
            <a:off x="1408899" y="5499930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6E191-B6AE-4D89-B69C-4A3D9DB95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47" y="2425705"/>
            <a:ext cx="979970" cy="3919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D5F045-607F-4D3E-B00F-638E04464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9" y="2415531"/>
            <a:ext cx="990358" cy="3538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51340A-1D4C-4549-A18E-4B9E9AAFA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170" y="2382647"/>
            <a:ext cx="447781" cy="3988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475CD3-D477-4E18-968F-A484D27C81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28" y="2357059"/>
            <a:ext cx="615554" cy="36933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C536DD-6B84-4FE2-A695-D2994FC58D11}"/>
              </a:ext>
            </a:extLst>
          </p:cNvPr>
          <p:cNvCxnSpPr/>
          <p:nvPr/>
        </p:nvCxnSpPr>
        <p:spPr>
          <a:xfrm>
            <a:off x="5889142" y="2540000"/>
            <a:ext cx="29697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DF02E0B6-8B15-4223-9986-136ACE2D4A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40" y="1575388"/>
            <a:ext cx="582597" cy="7484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81AB84-A61C-4EE9-8913-3A5AB5D6D967}"/>
              </a:ext>
            </a:extLst>
          </p:cNvPr>
          <p:cNvCxnSpPr>
            <a:endCxn id="21" idx="3"/>
          </p:cNvCxnSpPr>
          <p:nvPr/>
        </p:nvCxnSpPr>
        <p:spPr>
          <a:xfrm>
            <a:off x="7162800" y="1527646"/>
            <a:ext cx="1323151" cy="105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CF7FDC-E49E-408D-8ECF-4EADFBB5BB62}"/>
              </a:ext>
            </a:extLst>
          </p:cNvPr>
          <p:cNvSpPr txBox="1"/>
          <p:nvPr/>
        </p:nvSpPr>
        <p:spPr>
          <a:xfrm>
            <a:off x="7205729" y="1196150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Floran:32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4466DE-3839-49DF-8835-336149E5BD10}"/>
              </a:ext>
            </a:extLst>
          </p:cNvPr>
          <p:cNvCxnSpPr>
            <a:stCxn id="50" idx="1"/>
          </p:cNvCxnSpPr>
          <p:nvPr/>
        </p:nvCxnSpPr>
        <p:spPr>
          <a:xfrm>
            <a:off x="7205729" y="1380816"/>
            <a:ext cx="1233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663CAD7E-297D-46C8-8BC6-97D369A6DB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83" y="728780"/>
            <a:ext cx="1712019" cy="12118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43331BB-D022-408C-818C-DEBA40B8354C}"/>
              </a:ext>
            </a:extLst>
          </p:cNvPr>
          <p:cNvSpPr txBox="1"/>
          <p:nvPr/>
        </p:nvSpPr>
        <p:spPr>
          <a:xfrm>
            <a:off x="4343057" y="398562"/>
            <a:ext cx="289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EBJ Threshold Setting, Larry2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80233A-445D-4138-94AF-1CCCB387DC60}"/>
              </a:ext>
            </a:extLst>
          </p:cNvPr>
          <p:cNvSpPr txBox="1"/>
          <p:nvPr/>
        </p:nvSpPr>
        <p:spPr>
          <a:xfrm>
            <a:off x="4276314" y="67015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HOMCIDE:LUX:IS-A-BELL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5183DA-D79B-4919-8530-F2DCA06E1642}"/>
              </a:ext>
            </a:extLst>
          </p:cNvPr>
          <p:cNvSpPr txBox="1"/>
          <p:nvPr/>
        </p:nvSpPr>
        <p:spPr>
          <a:xfrm>
            <a:off x="7205729" y="436347"/>
            <a:ext cx="276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PENTAGON(</a:t>
            </a:r>
            <a:r>
              <a:rPr lang="en-US" dirty="0" err="1"/>
              <a:t>merkel</a:t>
            </a:r>
            <a:r>
              <a:rPr lang="en-US" dirty="0"/>
              <a:t>.(</a:t>
            </a:r>
            <a:r>
              <a:rPr lang="en-US" dirty="0" err="1"/>
              <a:t>deere</a:t>
            </a:r>
            <a:r>
              <a:rPr lang="en-US" dirty="0"/>
              <a:t>))</a:t>
            </a:r>
          </a:p>
          <a:p>
            <a:r>
              <a:rPr lang="en-US" b="1" dirty="0" err="1"/>
              <a:t>ebj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591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68BDEBC-90CE-443B-BC58-A2BDC2693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6" y="1527646"/>
            <a:ext cx="2182902" cy="27115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B381BF-66B7-4002-B042-FB5A6B68FE1A}"/>
              </a:ext>
            </a:extLst>
          </p:cNvPr>
          <p:cNvSpPr/>
          <p:nvPr/>
        </p:nvSpPr>
        <p:spPr>
          <a:xfrm>
            <a:off x="10187022" y="160578"/>
            <a:ext cx="154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ATOMICCLOCK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01C776-B6CB-4AF6-9580-C573E50D928B}"/>
              </a:ext>
            </a:extLst>
          </p:cNvPr>
          <p:cNvCxnSpPr>
            <a:cxnSpLocks/>
          </p:cNvCxnSpPr>
          <p:nvPr/>
        </p:nvCxnSpPr>
        <p:spPr>
          <a:xfrm flipV="1">
            <a:off x="1003300" y="1"/>
            <a:ext cx="0" cy="685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023ECA-7456-44F9-838C-EAAB6CAA624E}"/>
              </a:ext>
            </a:extLst>
          </p:cNvPr>
          <p:cNvSpPr txBox="1"/>
          <p:nvPr/>
        </p:nvSpPr>
        <p:spPr>
          <a:xfrm>
            <a:off x="265047" y="1119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24215-B917-4EBF-8CD7-E009606F8A57}"/>
              </a:ext>
            </a:extLst>
          </p:cNvPr>
          <p:cNvCxnSpPr/>
          <p:nvPr/>
        </p:nvCxnSpPr>
        <p:spPr>
          <a:xfrm flipH="1">
            <a:off x="0" y="58322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74B873-88D2-4ABD-A4EB-A8F23D874815}"/>
              </a:ext>
            </a:extLst>
          </p:cNvPr>
          <p:cNvSpPr txBox="1"/>
          <p:nvPr/>
        </p:nvSpPr>
        <p:spPr>
          <a:xfrm>
            <a:off x="11622728" y="66111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F02E0B6-8B15-4223-9986-136ACE2D4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20" y="3864986"/>
            <a:ext cx="582597" cy="74846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4CF7FDC-E49E-408D-8ECF-4EADFBB5BB62}"/>
              </a:ext>
            </a:extLst>
          </p:cNvPr>
          <p:cNvSpPr txBox="1"/>
          <p:nvPr/>
        </p:nvSpPr>
        <p:spPr>
          <a:xfrm>
            <a:off x="4443983" y="3430210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Floran:32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63CAD7E-297D-46C8-8BC6-97D369A6D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83" y="728780"/>
            <a:ext cx="1712019" cy="12118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43331BB-D022-408C-818C-DEBA40B8354C}"/>
              </a:ext>
            </a:extLst>
          </p:cNvPr>
          <p:cNvSpPr txBox="1"/>
          <p:nvPr/>
        </p:nvSpPr>
        <p:spPr>
          <a:xfrm>
            <a:off x="4343057" y="398562"/>
            <a:ext cx="289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EBJ Threshold Setting, Larry2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80233A-445D-4138-94AF-1CCCB387DC60}"/>
              </a:ext>
            </a:extLst>
          </p:cNvPr>
          <p:cNvSpPr txBox="1"/>
          <p:nvPr/>
        </p:nvSpPr>
        <p:spPr>
          <a:xfrm>
            <a:off x="4276314" y="67015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HOMCIDE:LUX:IS-A-BELL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5183DA-D79B-4919-8530-F2DCA06E1642}"/>
              </a:ext>
            </a:extLst>
          </p:cNvPr>
          <p:cNvSpPr txBox="1"/>
          <p:nvPr/>
        </p:nvSpPr>
        <p:spPr>
          <a:xfrm>
            <a:off x="7205729" y="436347"/>
            <a:ext cx="276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PENTAGON(</a:t>
            </a:r>
            <a:r>
              <a:rPr lang="en-US" dirty="0" err="1"/>
              <a:t>merkel</a:t>
            </a:r>
            <a:r>
              <a:rPr lang="en-US" dirty="0"/>
              <a:t>.(</a:t>
            </a:r>
            <a:r>
              <a:rPr lang="en-US" dirty="0" err="1"/>
              <a:t>deere</a:t>
            </a:r>
            <a:r>
              <a:rPr lang="en-US" dirty="0"/>
              <a:t>))</a:t>
            </a:r>
          </a:p>
          <a:p>
            <a:r>
              <a:rPr lang="en-US" b="1" dirty="0" err="1"/>
              <a:t>ebj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FEDEC-057E-49B1-8019-FD1C6EF75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16" y="3835480"/>
            <a:ext cx="1097997" cy="748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45333-47D9-411E-A211-1D1A2E71E623}"/>
              </a:ext>
            </a:extLst>
          </p:cNvPr>
          <p:cNvSpPr txBox="1"/>
          <p:nvPr/>
        </p:nvSpPr>
        <p:spPr>
          <a:xfrm>
            <a:off x="5692916" y="3430210"/>
            <a:ext cx="243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Ronsons:pop</a:t>
            </a:r>
            <a:r>
              <a:rPr lang="en-US" dirty="0"/>
              <a:t> </a:t>
            </a:r>
            <a:r>
              <a:rPr lang="en-US" dirty="0" err="1"/>
              <a:t>cherrytree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60172A-A674-4533-9F62-2F9807DFF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63" y="3864986"/>
            <a:ext cx="589345" cy="74846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DB033E-F6F8-4B23-AE84-7DE3306C3AE6}"/>
              </a:ext>
            </a:extLst>
          </p:cNvPr>
          <p:cNvCxnSpPr/>
          <p:nvPr/>
        </p:nvCxnSpPr>
        <p:spPr>
          <a:xfrm>
            <a:off x="4343057" y="3035300"/>
            <a:ext cx="5843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D623FAE-E39B-4E4C-80E6-5749C4D88496}"/>
              </a:ext>
            </a:extLst>
          </p:cNvPr>
          <p:cNvSpPr/>
          <p:nvPr/>
        </p:nvSpPr>
        <p:spPr>
          <a:xfrm>
            <a:off x="4343057" y="2600524"/>
            <a:ext cx="22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1989 HUDSON COURT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8869AE-0543-416B-9AFA-A540DDA761AA}"/>
              </a:ext>
            </a:extLst>
          </p:cNvPr>
          <p:cNvCxnSpPr>
            <a:cxnSpLocks/>
          </p:cNvCxnSpPr>
          <p:nvPr/>
        </p:nvCxnSpPr>
        <p:spPr>
          <a:xfrm>
            <a:off x="8013700" y="3975100"/>
            <a:ext cx="1339207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45DFF5-8809-48A0-AED9-E651AD26D748}"/>
              </a:ext>
            </a:extLst>
          </p:cNvPr>
          <p:cNvCxnSpPr/>
          <p:nvPr/>
        </p:nvCxnSpPr>
        <p:spPr>
          <a:xfrm>
            <a:off x="5299992" y="3864986"/>
            <a:ext cx="1965047" cy="58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E6EF07-5952-4658-B9D3-525BF5019706}"/>
              </a:ext>
            </a:extLst>
          </p:cNvPr>
          <p:cNvCxnSpPr/>
          <p:nvPr/>
        </p:nvCxnSpPr>
        <p:spPr>
          <a:xfrm>
            <a:off x="4178301" y="3864986"/>
            <a:ext cx="1121691" cy="71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65DEB-6ACB-4D76-8E35-4A7B4C9EA93E}"/>
              </a:ext>
            </a:extLst>
          </p:cNvPr>
          <p:cNvSpPr txBox="1"/>
          <p:nvPr/>
        </p:nvSpPr>
        <p:spPr>
          <a:xfrm>
            <a:off x="2910593" y="4100064"/>
            <a:ext cx="161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(DR)MATIAS:32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B4165B-48BC-4CF0-91D7-CAAEB32E0E15}"/>
              </a:ext>
            </a:extLst>
          </p:cNvPr>
          <p:cNvCxnSpPr/>
          <p:nvPr/>
        </p:nvCxnSpPr>
        <p:spPr>
          <a:xfrm>
            <a:off x="4431492" y="5067300"/>
            <a:ext cx="5843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D58914A6-D12F-4605-AB83-A5EC788B9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25" y="5235754"/>
            <a:ext cx="497583" cy="403042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11F630-7047-4477-B937-04F9B1CBFFD6}"/>
              </a:ext>
            </a:extLst>
          </p:cNvPr>
          <p:cNvCxnSpPr>
            <a:cxnSpLocks/>
          </p:cNvCxnSpPr>
          <p:nvPr/>
        </p:nvCxnSpPr>
        <p:spPr>
          <a:xfrm>
            <a:off x="4322701" y="5137819"/>
            <a:ext cx="1339207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C2B50A-5D8F-4593-BF81-6E707C8D0503}"/>
              </a:ext>
            </a:extLst>
          </p:cNvPr>
          <p:cNvSpPr txBox="1"/>
          <p:nvPr/>
        </p:nvSpPr>
        <p:spPr>
          <a:xfrm>
            <a:off x="4468155" y="4935050"/>
            <a:ext cx="426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Soul;  </a:t>
            </a:r>
            <a:r>
              <a:rPr lang="en-US" strike="sngStrike" dirty="0"/>
              <a:t>Asylum, Guns and Roes, Big; with you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6A7D00D-47AE-4FFF-ABEE-FD33BF35B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998" y="1037131"/>
            <a:ext cx="1090918" cy="59517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D078BC-18CA-42E5-AAF0-D6C75561FB5D}"/>
              </a:ext>
            </a:extLst>
          </p:cNvPr>
          <p:cNvCxnSpPr>
            <a:cxnSpLocks/>
          </p:cNvCxnSpPr>
          <p:nvPr/>
        </p:nvCxnSpPr>
        <p:spPr>
          <a:xfrm flipV="1">
            <a:off x="10591800" y="813013"/>
            <a:ext cx="812475" cy="97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2ED083-B292-4913-A76F-B2BED5B48FCA}"/>
              </a:ext>
            </a:extLst>
          </p:cNvPr>
          <p:cNvCxnSpPr/>
          <p:nvPr/>
        </p:nvCxnSpPr>
        <p:spPr>
          <a:xfrm flipV="1">
            <a:off x="5533613" y="1940659"/>
            <a:ext cx="4653409" cy="349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64CE8BE-64D5-4350-AF8B-BD9535EDAA71}"/>
              </a:ext>
            </a:extLst>
          </p:cNvPr>
          <p:cNvSpPr txBox="1"/>
          <p:nvPr/>
        </p:nvSpPr>
        <p:spPr>
          <a:xfrm>
            <a:off x="7949738" y="5607719"/>
            <a:ext cx="316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0.1 </a:t>
            </a:r>
            <a:r>
              <a:rPr lang="en-US" strike="sngStrike" dirty="0" err="1"/>
              <a:t>katie</a:t>
            </a:r>
            <a:r>
              <a:rPr lang="en-US" strike="sngStrike" dirty="0"/>
              <a:t>: New kids on the block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EF6E90-F060-43FC-AC0C-2182A34D128C}"/>
              </a:ext>
            </a:extLst>
          </p:cNvPr>
          <p:cNvSpPr/>
          <p:nvPr/>
        </p:nvSpPr>
        <p:spPr>
          <a:xfrm>
            <a:off x="1691146" y="57877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70757A"/>
                </a:solidFill>
                <a:effectLst/>
                <a:latin typeface="Roboto"/>
              </a:rPr>
              <a:t>Denise:10 </a:t>
            </a:r>
            <a:r>
              <a:rPr lang="en-US" b="0" i="0" dirty="0" err="1">
                <a:solidFill>
                  <a:srgbClr val="70757A"/>
                </a:solidFill>
                <a:effectLst/>
                <a:latin typeface="Roboto"/>
              </a:rPr>
              <a:t>Febrayr</a:t>
            </a:r>
            <a:r>
              <a:rPr lang="en-US" b="0" i="0" dirty="0">
                <a:solidFill>
                  <a:srgbClr val="70757A"/>
                </a:solidFill>
                <a:effectLst/>
                <a:latin typeface="Roboto"/>
              </a:rPr>
              <a:t> 1991</a:t>
            </a:r>
          </a:p>
          <a:p>
            <a:r>
              <a:rPr lang="en-US" b="0" i="0" dirty="0">
                <a:solidFill>
                  <a:srgbClr val="70757A"/>
                </a:solidFill>
                <a:effectLst/>
                <a:latin typeface="Roboto"/>
              </a:rPr>
              <a:t>Feb 14, 2023 — 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View credits, reviews, tracks and shop for the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/>
              </a:rPr>
              <a:t>1991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 CD release of "</a:t>
            </a:r>
            <a:r>
              <a:rPr lang="en-US" b="1" i="0" dirty="0">
                <a:solidFill>
                  <a:srgbClr val="5F6368"/>
                </a:solidFill>
                <a:effectLst/>
                <a:latin typeface="Roboto"/>
              </a:rPr>
              <a:t>New Kids On The Block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" on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Roboto"/>
              </a:rPr>
              <a:t>Discogs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.</a:t>
            </a: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6572D5-5216-425C-B1B0-B61A8D63D053}"/>
              </a:ext>
            </a:extLst>
          </p:cNvPr>
          <p:cNvCxnSpPr/>
          <p:nvPr/>
        </p:nvCxnSpPr>
        <p:spPr>
          <a:xfrm>
            <a:off x="1422146" y="5977051"/>
            <a:ext cx="3009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2C29EED-5C3B-4A0E-8D71-9E5BF6DC4508}"/>
              </a:ext>
            </a:extLst>
          </p:cNvPr>
          <p:cNvCxnSpPr/>
          <p:nvPr/>
        </p:nvCxnSpPr>
        <p:spPr>
          <a:xfrm>
            <a:off x="1422146" y="6274772"/>
            <a:ext cx="7167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A58D54-EEFE-4368-80E3-3408F0E67C55}"/>
              </a:ext>
            </a:extLst>
          </p:cNvPr>
          <p:cNvCxnSpPr/>
          <p:nvPr/>
        </p:nvCxnSpPr>
        <p:spPr>
          <a:xfrm>
            <a:off x="1536700" y="6611126"/>
            <a:ext cx="6595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A15E045-A36E-419F-A446-4F4351E0D051}"/>
              </a:ext>
            </a:extLst>
          </p:cNvPr>
          <p:cNvCxnSpPr/>
          <p:nvPr/>
        </p:nvCxnSpPr>
        <p:spPr>
          <a:xfrm>
            <a:off x="1600200" y="6795792"/>
            <a:ext cx="111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674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Merriweather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8</cp:revision>
  <dcterms:created xsi:type="dcterms:W3CDTF">2023-03-15T21:04:28Z</dcterms:created>
  <dcterms:modified xsi:type="dcterms:W3CDTF">2023-03-15T22:00:53Z</dcterms:modified>
</cp:coreProperties>
</file>