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7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80" r:id="rId22"/>
    <p:sldId id="277" r:id="rId23"/>
    <p:sldId id="278" r:id="rId24"/>
    <p:sldId id="279" r:id="rId25"/>
    <p:sldId id="281" r:id="rId26"/>
    <p:sldId id="282" r:id="rId27"/>
    <p:sldId id="284" r:id="rId28"/>
    <p:sldId id="285" r:id="rId29"/>
    <p:sldId id="283" r:id="rId30"/>
    <p:sldId id="288" r:id="rId31"/>
    <p:sldId id="287" r:id="rId32"/>
    <p:sldId id="286" r:id="rId3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5753" autoAdjust="0"/>
  </p:normalViewPr>
  <p:slideViewPr>
    <p:cSldViewPr snapToGrid="0">
      <p:cViewPr varScale="1">
        <p:scale>
          <a:sx n="89" d="100"/>
          <a:sy n="89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2ECBB-8063-4C1A-999B-D6EEE824A07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0DE4-1822-44B8-B2DF-6F66D95B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7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0.1 </a:t>
            </a:r>
            <a:r>
              <a:rPr lang="en-US" dirty="0" err="1" smtClean="0"/>
              <a:t>nonPoliceDEA</a:t>
            </a:r>
            <a:r>
              <a:rPr lang="en-US" dirty="0" smtClean="0"/>
              <a:t>(</a:t>
            </a:r>
            <a:r>
              <a:rPr lang="en-US" dirty="0" err="1" smtClean="0"/>
              <a:t>mdma</a:t>
            </a:r>
            <a:r>
              <a:rPr lang="en-US" dirty="0" smtClean="0"/>
              <a:t>, couch </a:t>
            </a:r>
            <a:r>
              <a:rPr lang="en-US" dirty="0" err="1" smtClean="0"/>
              <a:t>ibmd.mier.apple.daniel.kot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FBI:MEKRL:LUX.41(</a:t>
            </a:r>
            <a:r>
              <a:rPr lang="en-US" dirty="0" err="1" smtClean="0"/>
              <a:t>tv</a:t>
            </a:r>
            <a:r>
              <a:rPr lang="en-US" dirty="0" smtClean="0"/>
              <a:t> </a:t>
            </a:r>
            <a:r>
              <a:rPr lang="en-US" dirty="0" err="1" smtClean="0"/>
              <a:t>vhs</a:t>
            </a:r>
            <a:r>
              <a:rPr lang="en-US" dirty="0" smtClean="0"/>
              <a:t> copy, </a:t>
            </a:r>
            <a:r>
              <a:rPr lang="en-US" dirty="0" err="1" smtClean="0"/>
              <a:t>pineborok</a:t>
            </a:r>
            <a:r>
              <a:rPr lang="en-US" dirty="0" smtClean="0"/>
              <a:t> </a:t>
            </a:r>
            <a:r>
              <a:rPr lang="en-US" dirty="0" err="1" smtClean="0"/>
              <a:t>cannibiy</a:t>
            </a:r>
            <a:r>
              <a:rPr lang="en-US" dirty="0" smtClean="0"/>
              <a:t>/</a:t>
            </a:r>
            <a:r>
              <a:rPr lang="en-US" dirty="0" err="1" smtClean="0"/>
              <a:t>msma</a:t>
            </a:r>
            <a:r>
              <a:rPr lang="en-US" dirty="0" smtClean="0"/>
              <a:t>; ).JFK(ick bin </a:t>
            </a:r>
            <a:r>
              <a:rPr lang="en-US" dirty="0" err="1" smtClean="0"/>
              <a:t>ein</a:t>
            </a:r>
            <a:r>
              <a:rPr lang="en-US" dirty="0" smtClean="0"/>
              <a:t> Berliner)</a:t>
            </a:r>
          </a:p>
          <a:p>
            <a:r>
              <a:rPr lang="en-US" dirty="0" smtClean="0"/>
              <a:t>MERKEL(MAX-PLANK presentation)</a:t>
            </a:r>
          </a:p>
          <a:p>
            <a:r>
              <a:rPr lang="en-US" dirty="0" smtClean="0"/>
              <a:t>0.1 </a:t>
            </a:r>
            <a:r>
              <a:rPr lang="en-US" dirty="0" err="1" smtClean="0"/>
              <a:t>seabue</a:t>
            </a:r>
            <a:endParaRPr lang="en-US" dirty="0" smtClean="0"/>
          </a:p>
          <a:p>
            <a:r>
              <a:rPr lang="en-US" dirty="0" smtClean="0"/>
              <a:t>0.1 notes 41 </a:t>
            </a:r>
            <a:r>
              <a:rPr lang="en-US" dirty="0" err="1" smtClean="0"/>
              <a:t>ibm.dmiler.visa.cybsoeurce.employee.david.worth</a:t>
            </a:r>
            <a:r>
              <a:rPr lang="en-US" dirty="0" smtClean="0"/>
              <a:t> William </a:t>
            </a:r>
            <a:r>
              <a:rPr lang="en-US" dirty="0" err="1" smtClean="0"/>
              <a:t>Lovelac</a:t>
            </a:r>
            <a:r>
              <a:rPr lang="en-US" dirty="0" smtClean="0"/>
              <a:t> Gate Andrew Pictures (Notes)</a:t>
            </a:r>
            <a:r>
              <a:rPr lang="en-US" dirty="0" err="1" smtClean="0"/>
              <a:t>ext</a:t>
            </a:r>
            <a:r>
              <a:rPr lang="en-US" dirty="0" smtClean="0"/>
              <a:t> </a:t>
            </a:r>
            <a:r>
              <a:rPr lang="en-US" dirty="0" err="1" smtClean="0"/>
              <a:t>nonPoiceLifeLogical</a:t>
            </a:r>
            <a:endParaRPr lang="en-US" dirty="0" smtClean="0"/>
          </a:p>
          <a:p>
            <a:r>
              <a:rPr lang="en-US" dirty="0" smtClean="0"/>
              <a:t>01. </a:t>
            </a:r>
            <a:r>
              <a:rPr lang="en-US" dirty="0" err="1" smtClean="0"/>
              <a:t>nonPoliceLanguage.nonPoliceLingustics</a:t>
            </a:r>
            <a:r>
              <a:rPr lang="en-US" dirty="0" smtClean="0"/>
              <a:t>(&lt;s&gt;</a:t>
            </a:r>
            <a:r>
              <a:rPr lang="en-US" dirty="0" err="1" smtClean="0"/>
              <a:t>Avg</a:t>
            </a:r>
            <a:r>
              <a:rPr lang="en-US" dirty="0" smtClean="0"/>
              <a:t> </a:t>
            </a:r>
            <a:r>
              <a:rPr lang="en-US" dirty="0" err="1" smtClean="0"/>
              <a:t>concenteraion</a:t>
            </a:r>
            <a:r>
              <a:rPr lang="en-US" dirty="0" smtClean="0"/>
              <a:t> study or reading distraction&lt;/s&gt;)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0DE4-1822-44B8-B2DF-6F66D95BAE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1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0.1 </a:t>
            </a:r>
            <a:r>
              <a:rPr lang="en-US" dirty="0" err="1" smtClean="0"/>
              <a:t>nonPoliceDEA</a:t>
            </a:r>
            <a:r>
              <a:rPr lang="en-US" dirty="0" smtClean="0"/>
              <a:t>(</a:t>
            </a:r>
            <a:r>
              <a:rPr lang="en-US" dirty="0" err="1" smtClean="0"/>
              <a:t>mdma</a:t>
            </a:r>
            <a:r>
              <a:rPr lang="en-US" dirty="0" smtClean="0"/>
              <a:t>, couch </a:t>
            </a:r>
            <a:r>
              <a:rPr lang="en-US" dirty="0" err="1" smtClean="0"/>
              <a:t>ibmd.mier.apple.daniel.kot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FBI:MEKRL:LUX.41(</a:t>
            </a:r>
            <a:r>
              <a:rPr lang="en-US" dirty="0" err="1" smtClean="0"/>
              <a:t>tv</a:t>
            </a:r>
            <a:r>
              <a:rPr lang="en-US" dirty="0" smtClean="0"/>
              <a:t> </a:t>
            </a:r>
            <a:r>
              <a:rPr lang="en-US" dirty="0" err="1" smtClean="0"/>
              <a:t>vhs</a:t>
            </a:r>
            <a:r>
              <a:rPr lang="en-US" dirty="0" smtClean="0"/>
              <a:t> copy, </a:t>
            </a:r>
            <a:r>
              <a:rPr lang="en-US" dirty="0" err="1" smtClean="0"/>
              <a:t>pineborok</a:t>
            </a:r>
            <a:r>
              <a:rPr lang="en-US" dirty="0" smtClean="0"/>
              <a:t> </a:t>
            </a:r>
            <a:r>
              <a:rPr lang="en-US" dirty="0" err="1" smtClean="0"/>
              <a:t>cannibiy</a:t>
            </a:r>
            <a:r>
              <a:rPr lang="en-US" dirty="0" smtClean="0"/>
              <a:t>/</a:t>
            </a:r>
            <a:r>
              <a:rPr lang="en-US" dirty="0" err="1" smtClean="0"/>
              <a:t>msma</a:t>
            </a:r>
            <a:r>
              <a:rPr lang="en-US" dirty="0" smtClean="0"/>
              <a:t>; ).JFK(ick bin </a:t>
            </a:r>
            <a:r>
              <a:rPr lang="en-US" dirty="0" err="1" smtClean="0"/>
              <a:t>ein</a:t>
            </a:r>
            <a:r>
              <a:rPr lang="en-US" dirty="0" smtClean="0"/>
              <a:t> Berliner)</a:t>
            </a:r>
          </a:p>
          <a:p>
            <a:r>
              <a:rPr lang="en-US" dirty="0" smtClean="0"/>
              <a:t>MERKEL(MAX-PLANK presentation)</a:t>
            </a:r>
          </a:p>
          <a:p>
            <a:r>
              <a:rPr lang="en-US" dirty="0" smtClean="0"/>
              <a:t>0.1 </a:t>
            </a:r>
            <a:r>
              <a:rPr lang="en-US" dirty="0" err="1" smtClean="0"/>
              <a:t>nonPolcieSexAbuseLogical</a:t>
            </a:r>
            <a:endParaRPr lang="en-US" dirty="0" smtClean="0"/>
          </a:p>
          <a:p>
            <a:r>
              <a:rPr lang="en-US" dirty="0" smtClean="0"/>
              <a:t>0.1 notes 41 </a:t>
            </a:r>
            <a:r>
              <a:rPr lang="en-US" dirty="0" err="1" smtClean="0"/>
              <a:t>ibm.dmiler.visa.cybsoeurce.employee.david.worth</a:t>
            </a:r>
            <a:r>
              <a:rPr lang="en-US" dirty="0" smtClean="0"/>
              <a:t> William </a:t>
            </a:r>
            <a:r>
              <a:rPr lang="en-US" dirty="0" err="1" smtClean="0"/>
              <a:t>Lovelac</a:t>
            </a:r>
            <a:r>
              <a:rPr lang="en-US" dirty="0" smtClean="0"/>
              <a:t> Gate Andrew Pictures (Notes)</a:t>
            </a:r>
            <a:r>
              <a:rPr lang="en-US" dirty="0" err="1" smtClean="0"/>
              <a:t>ext</a:t>
            </a:r>
            <a:r>
              <a:rPr lang="en-US" dirty="0" smtClean="0"/>
              <a:t> </a:t>
            </a:r>
            <a:r>
              <a:rPr lang="en-US" dirty="0" err="1" smtClean="0"/>
              <a:t>nonPoiceLifeLogical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0DE4-1822-44B8-B2DF-6F66D95BAE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15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0.1 </a:t>
            </a:r>
            <a:r>
              <a:rPr lang="en-US" dirty="0" err="1" smtClean="0"/>
              <a:t>ibm.dmiel.legal.nonPoliceCode.lsintHeade</a:t>
            </a:r>
            <a:r>
              <a:rPr lang="en-US" dirty="0" smtClean="0"/>
              <a:t>)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ibm.dmiler.apple.employe.tim.cook</a:t>
            </a:r>
            <a:r>
              <a:rPr lang="en-US" baseline="0" dirty="0" smtClean="0"/>
              <a:t>(</a:t>
            </a:r>
            <a:r>
              <a:rPr lang="en-US" baseline="0" dirty="0" err="1" smtClean="0"/>
              <a:t>gary,Johnson</a:t>
            </a:r>
            <a:r>
              <a:rPr lang="en-US" baseline="0" dirty="0" smtClean="0"/>
              <a:t>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0DE4-1822-44B8-B2DF-6F66D95BAE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30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0.1 </a:t>
            </a:r>
            <a:r>
              <a:rPr lang="en-US" dirty="0" err="1" smtClean="0"/>
              <a:t>nonPoliceDEA</a:t>
            </a:r>
            <a:r>
              <a:rPr lang="en-US" dirty="0" smtClean="0"/>
              <a:t>(</a:t>
            </a:r>
            <a:r>
              <a:rPr lang="en-US" dirty="0" err="1" smtClean="0"/>
              <a:t>mdma</a:t>
            </a:r>
            <a:r>
              <a:rPr lang="en-US" dirty="0" smtClean="0"/>
              <a:t>, couch </a:t>
            </a:r>
            <a:r>
              <a:rPr lang="en-US" dirty="0" err="1" smtClean="0"/>
              <a:t>ibmd.mier.apple.daniel.kot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FBI:MEKRL:LUX.41(</a:t>
            </a:r>
            <a:r>
              <a:rPr lang="en-US" dirty="0" err="1" smtClean="0"/>
              <a:t>tv</a:t>
            </a:r>
            <a:r>
              <a:rPr lang="en-US" dirty="0" smtClean="0"/>
              <a:t> </a:t>
            </a:r>
            <a:r>
              <a:rPr lang="en-US" dirty="0" err="1" smtClean="0"/>
              <a:t>vhs</a:t>
            </a:r>
            <a:r>
              <a:rPr lang="en-US" dirty="0" smtClean="0"/>
              <a:t> copy, </a:t>
            </a:r>
            <a:r>
              <a:rPr lang="en-US" dirty="0" err="1" smtClean="0"/>
              <a:t>pineborok</a:t>
            </a:r>
            <a:r>
              <a:rPr lang="en-US" dirty="0" smtClean="0"/>
              <a:t> </a:t>
            </a:r>
            <a:r>
              <a:rPr lang="en-US" dirty="0" err="1" smtClean="0"/>
              <a:t>cannibiy</a:t>
            </a:r>
            <a:r>
              <a:rPr lang="en-US" dirty="0" smtClean="0"/>
              <a:t>/</a:t>
            </a:r>
            <a:r>
              <a:rPr lang="en-US" dirty="0" err="1" smtClean="0"/>
              <a:t>msma</a:t>
            </a:r>
            <a:r>
              <a:rPr lang="en-US" dirty="0" smtClean="0"/>
              <a:t>; ).JFK(ick bin </a:t>
            </a:r>
            <a:r>
              <a:rPr lang="en-US" dirty="0" err="1" smtClean="0"/>
              <a:t>ein</a:t>
            </a:r>
            <a:r>
              <a:rPr lang="en-US" dirty="0" smtClean="0"/>
              <a:t> Berliner)</a:t>
            </a:r>
          </a:p>
          <a:p>
            <a:r>
              <a:rPr lang="en-US" dirty="0" smtClean="0"/>
              <a:t>MERKEL(MAX-PLANK presentation)</a:t>
            </a:r>
          </a:p>
          <a:p>
            <a:r>
              <a:rPr lang="en-US" dirty="0" smtClean="0"/>
              <a:t>0.1 </a:t>
            </a:r>
            <a:r>
              <a:rPr lang="en-US" dirty="0" err="1" smtClean="0"/>
              <a:t>nonPolcieSexAbuseLogical</a:t>
            </a:r>
            <a:endParaRPr lang="en-US" dirty="0" smtClean="0"/>
          </a:p>
          <a:p>
            <a:r>
              <a:rPr lang="en-US" dirty="0" smtClean="0"/>
              <a:t>0.1 notes 41 </a:t>
            </a:r>
            <a:r>
              <a:rPr lang="en-US" dirty="0" err="1" smtClean="0"/>
              <a:t>ibm.dmiler.visa.cybsoeurce.employee.david.worth</a:t>
            </a:r>
            <a:r>
              <a:rPr lang="en-US" dirty="0" smtClean="0"/>
              <a:t> William </a:t>
            </a:r>
            <a:r>
              <a:rPr lang="en-US" dirty="0" err="1" smtClean="0"/>
              <a:t>Lovelac</a:t>
            </a:r>
            <a:r>
              <a:rPr lang="en-US" dirty="0" smtClean="0"/>
              <a:t> Gate Andrew Pictures (Notes)</a:t>
            </a:r>
            <a:r>
              <a:rPr lang="en-US" dirty="0" err="1" smtClean="0"/>
              <a:t>ext</a:t>
            </a:r>
            <a:r>
              <a:rPr lang="en-US" dirty="0" smtClean="0"/>
              <a:t> </a:t>
            </a:r>
            <a:r>
              <a:rPr lang="en-US" dirty="0" err="1" smtClean="0"/>
              <a:t>nonPoiceLifeLogical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0DE4-1822-44B8-B2DF-6F66D95BAE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8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0.1 </a:t>
            </a:r>
            <a:r>
              <a:rPr lang="en-US" dirty="0" err="1" smtClean="0"/>
              <a:t>nonPoliceDEA</a:t>
            </a:r>
            <a:r>
              <a:rPr lang="en-US" dirty="0" smtClean="0"/>
              <a:t>(</a:t>
            </a:r>
            <a:r>
              <a:rPr lang="en-US" dirty="0" err="1" smtClean="0"/>
              <a:t>mdma</a:t>
            </a:r>
            <a:r>
              <a:rPr lang="en-US" dirty="0" smtClean="0"/>
              <a:t>, couch </a:t>
            </a:r>
            <a:r>
              <a:rPr lang="en-US" dirty="0" err="1" smtClean="0"/>
              <a:t>ibmd.mier.apple.daniel.kot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FBI:MEKRL:LUX.41(</a:t>
            </a:r>
            <a:r>
              <a:rPr lang="en-US" dirty="0" err="1" smtClean="0"/>
              <a:t>tv</a:t>
            </a:r>
            <a:r>
              <a:rPr lang="en-US" dirty="0" smtClean="0"/>
              <a:t> </a:t>
            </a:r>
            <a:r>
              <a:rPr lang="en-US" dirty="0" err="1" smtClean="0"/>
              <a:t>vhs</a:t>
            </a:r>
            <a:r>
              <a:rPr lang="en-US" dirty="0" smtClean="0"/>
              <a:t> copy, </a:t>
            </a:r>
            <a:r>
              <a:rPr lang="en-US" dirty="0" err="1" smtClean="0"/>
              <a:t>pineborok</a:t>
            </a:r>
            <a:r>
              <a:rPr lang="en-US" dirty="0" smtClean="0"/>
              <a:t> </a:t>
            </a:r>
            <a:r>
              <a:rPr lang="en-US" dirty="0" err="1" smtClean="0"/>
              <a:t>cannibiy</a:t>
            </a:r>
            <a:r>
              <a:rPr lang="en-US" dirty="0" smtClean="0"/>
              <a:t>/</a:t>
            </a:r>
            <a:r>
              <a:rPr lang="en-US" dirty="0" err="1" smtClean="0"/>
              <a:t>msma</a:t>
            </a:r>
            <a:r>
              <a:rPr lang="en-US" dirty="0" smtClean="0"/>
              <a:t>; ).JFK(ick bin </a:t>
            </a:r>
            <a:r>
              <a:rPr lang="en-US" dirty="0" err="1" smtClean="0"/>
              <a:t>ein</a:t>
            </a:r>
            <a:r>
              <a:rPr lang="en-US" dirty="0" smtClean="0"/>
              <a:t> Berliner)</a:t>
            </a:r>
          </a:p>
          <a:p>
            <a:r>
              <a:rPr lang="en-US" dirty="0" smtClean="0"/>
              <a:t>MERKEL(MAX-PLANK presentation)</a:t>
            </a:r>
          </a:p>
          <a:p>
            <a:r>
              <a:rPr lang="en-US" dirty="0" smtClean="0"/>
              <a:t>0.1 </a:t>
            </a:r>
            <a:r>
              <a:rPr lang="en-US" dirty="0" err="1" smtClean="0"/>
              <a:t>nonPolcieSexAbuseLogical</a:t>
            </a:r>
            <a:endParaRPr lang="en-US" dirty="0" smtClean="0"/>
          </a:p>
          <a:p>
            <a:r>
              <a:rPr lang="en-US" dirty="0" smtClean="0"/>
              <a:t>0.1 notes 41 </a:t>
            </a:r>
            <a:r>
              <a:rPr lang="en-US" dirty="0" err="1" smtClean="0"/>
              <a:t>ibm.dmiler.visa.cybsoeurce.employee.david.worth</a:t>
            </a:r>
            <a:r>
              <a:rPr lang="en-US" dirty="0" smtClean="0"/>
              <a:t> William </a:t>
            </a:r>
            <a:r>
              <a:rPr lang="en-US" dirty="0" err="1" smtClean="0"/>
              <a:t>Lovelac</a:t>
            </a:r>
            <a:r>
              <a:rPr lang="en-US" dirty="0" smtClean="0"/>
              <a:t> Gate Andrew Pictures (Notes)</a:t>
            </a:r>
            <a:r>
              <a:rPr lang="en-US" dirty="0" err="1" smtClean="0"/>
              <a:t>ext</a:t>
            </a:r>
            <a:r>
              <a:rPr lang="en-US" dirty="0" smtClean="0"/>
              <a:t> </a:t>
            </a:r>
            <a:r>
              <a:rPr lang="en-US" dirty="0" err="1" smtClean="0"/>
              <a:t>nonPoiceLifeLogical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0DE4-1822-44B8-B2DF-6F66D95BAE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44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DC2F-889B-4EC6-9E42-E05070883B5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821-EF61-48A9-9D15-6F848F00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5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DC2F-889B-4EC6-9E42-E05070883B5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821-EF61-48A9-9D15-6F848F00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6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DC2F-889B-4EC6-9E42-E05070883B5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821-EF61-48A9-9D15-6F848F00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9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DC2F-889B-4EC6-9E42-E05070883B5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821-EF61-48A9-9D15-6F848F00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0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DC2F-889B-4EC6-9E42-E05070883B5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821-EF61-48A9-9D15-6F848F00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2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DC2F-889B-4EC6-9E42-E05070883B5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821-EF61-48A9-9D15-6F848F00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8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DC2F-889B-4EC6-9E42-E05070883B5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821-EF61-48A9-9D15-6F848F00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4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DC2F-889B-4EC6-9E42-E05070883B5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821-EF61-48A9-9D15-6F848F00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5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DC2F-889B-4EC6-9E42-E05070883B5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821-EF61-48A9-9D15-6F848F00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1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DC2F-889B-4EC6-9E42-E05070883B5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821-EF61-48A9-9D15-6F848F00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2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DC2F-889B-4EC6-9E42-E05070883B5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821-EF61-48A9-9D15-6F848F00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6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8DC2F-889B-4EC6-9E42-E05070883B53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19821-EF61-48A9-9D15-6F848F00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3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GCEB_enUS980US982&amp;q=lawful&amp;si=AEcPFx5wn31H4NEqJJOA5dASiILL1daAA27OSzNGbitZzUyNM_aZkk09qC7JtEi_4oXtKahtbaasMgznF4_p85agT7xsSzUKag%3D%3D&amp;expnd=1" TargetMode="External"/><Relationship Id="rId2" Type="http://schemas.openxmlformats.org/officeDocument/2006/relationships/hyperlink" Target="https://www.google.com/search?rlz=1C1GCEB_enUS980US982&amp;q=writ&amp;si=AEcPFx4MB0HEa5vpFzuotH3Idj8yKeDQf6mnwxUH7oLJ-krze8u_4EaQe5ten_HqLvbuIVBq4HXxhdZ-LvlIbrKs6xecw1EdwQ%3D%3D&amp;expnd=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oogle.com/search?rlz=1C1GCEB_enUS980US982&amp;q=corpus&amp;si=AEcPFx5wn31H4NEqJJOA5dASiILLYUozuzSy9ayNhuM-M7vZOXp2UUiV9twSE4oafWR8P7jWrMuRXVLMNcBDq6uMgzcmjxYpng%3D%3D&amp;expnd=1" TargetMode="External"/><Relationship Id="rId4" Type="http://schemas.openxmlformats.org/officeDocument/2006/relationships/hyperlink" Target="https://www.google.com/search?rlz=1C1GCEB_enUS980US982&amp;q=detention&amp;si=AEcPFx5T0KBURMkmkHI1zFBnn9Yq5iqb5PvgVi3g76GOg5q30Yti1hNy2dMKz9uu_n0LyRUshICeofJAm4Qznl9qn4jtxzaqdg%3D%3D&amp;expnd=1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77752" y="1336264"/>
            <a:ext cx="65271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§1.1   	08:00 </a:t>
            </a:r>
            <a:r>
              <a:rPr lang="en-US" dirty="0" smtClean="0"/>
              <a:t>WSDL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§1.2   	08:30 </a:t>
            </a:r>
            <a:r>
              <a:rPr lang="en-US" dirty="0" smtClean="0"/>
              <a:t>Application Development</a:t>
            </a:r>
          </a:p>
          <a:p>
            <a:r>
              <a:rPr lang="en-US" dirty="0" smtClean="0"/>
              <a:t>§1.3  	09:00 </a:t>
            </a:r>
            <a:r>
              <a:rPr lang="en-US" dirty="0" smtClean="0"/>
              <a:t>Engineering Documentation </a:t>
            </a:r>
            <a:r>
              <a:rPr lang="en-US" dirty="0" smtClean="0"/>
              <a:t>( </a:t>
            </a:r>
            <a:r>
              <a:rPr lang="en-US" dirty="0" err="1" smtClean="0"/>
              <a:t>pptx</a:t>
            </a:r>
            <a:r>
              <a:rPr lang="en-US" dirty="0" smtClean="0"/>
              <a:t>, </a:t>
            </a:r>
            <a:r>
              <a:rPr lang="en-US" dirty="0" smtClean="0"/>
              <a:t>Javadoc )</a:t>
            </a:r>
            <a:endParaRPr lang="en-US" dirty="0" smtClean="0"/>
          </a:p>
          <a:p>
            <a:r>
              <a:rPr lang="en-US" dirty="0"/>
              <a:t>§</a:t>
            </a:r>
            <a:r>
              <a:rPr lang="en-US" dirty="0" smtClean="0"/>
              <a:t>1.4   	09:30 </a:t>
            </a:r>
            <a:r>
              <a:rPr lang="en-US" dirty="0" smtClean="0"/>
              <a:t>Web </a:t>
            </a:r>
            <a:r>
              <a:rPr lang="en-US" dirty="0" smtClean="0"/>
              <a:t>Archive,  Enterprise Archive ( IBM WebSphere</a:t>
            </a:r>
            <a:r>
              <a:rPr lang="en-US" dirty="0" smtClean="0"/>
              <a:t>)</a:t>
            </a:r>
          </a:p>
          <a:p>
            <a:r>
              <a:rPr lang="en-US" dirty="0"/>
              <a:t>§</a:t>
            </a:r>
            <a:r>
              <a:rPr lang="en-US" dirty="0" smtClean="0"/>
              <a:t>1.5   	10:00 </a:t>
            </a:r>
            <a:r>
              <a:rPr lang="en-US" dirty="0" smtClean="0"/>
              <a:t>Web Service</a:t>
            </a:r>
          </a:p>
          <a:p>
            <a:r>
              <a:rPr lang="en-US" dirty="0"/>
              <a:t>§</a:t>
            </a:r>
            <a:r>
              <a:rPr lang="en-US" dirty="0" smtClean="0"/>
              <a:t>1.6   	10:30 </a:t>
            </a:r>
            <a:r>
              <a:rPr lang="en-US" dirty="0" smtClean="0"/>
              <a:t>Calculator ( Application Web Service Binding)</a:t>
            </a:r>
          </a:p>
          <a:p>
            <a:r>
              <a:rPr lang="en-US" dirty="0"/>
              <a:t>§</a:t>
            </a:r>
            <a:r>
              <a:rPr lang="en-US" dirty="0" smtClean="0"/>
              <a:t>1.7   	11:00 </a:t>
            </a:r>
            <a:r>
              <a:rPr lang="en-US" dirty="0" smtClean="0"/>
              <a:t>Quality </a:t>
            </a:r>
            <a:r>
              <a:rPr lang="en-US" dirty="0" smtClean="0"/>
              <a:t>assurance</a:t>
            </a:r>
          </a:p>
          <a:p>
            <a:r>
              <a:rPr lang="en-US" dirty="0"/>
              <a:t>§</a:t>
            </a:r>
            <a:r>
              <a:rPr lang="en-US" dirty="0" smtClean="0"/>
              <a:t>1.8   	11:30 </a:t>
            </a:r>
            <a:r>
              <a:rPr lang="en-US" dirty="0" smtClean="0"/>
              <a:t>Performance</a:t>
            </a:r>
            <a:endParaRPr lang="en-US" dirty="0" smtClean="0"/>
          </a:p>
          <a:p>
            <a:r>
              <a:rPr lang="en-US" dirty="0"/>
              <a:t>§</a:t>
            </a:r>
            <a:r>
              <a:rPr lang="en-US" dirty="0" smtClean="0"/>
              <a:t>1.9   	12:00 </a:t>
            </a:r>
            <a:r>
              <a:rPr lang="en-US" dirty="0" smtClean="0"/>
              <a:t>Production Report</a:t>
            </a:r>
          </a:p>
          <a:p>
            <a:r>
              <a:rPr lang="en-US" dirty="0"/>
              <a:t>§</a:t>
            </a:r>
            <a:r>
              <a:rPr lang="en-US" dirty="0" smtClean="0"/>
              <a:t>1.10 	12:30 </a:t>
            </a:r>
            <a:r>
              <a:rPr lang="en-US" dirty="0" smtClean="0"/>
              <a:t>Portal</a:t>
            </a:r>
            <a:endParaRPr lang="en-US" dirty="0" smtClean="0"/>
          </a:p>
          <a:p>
            <a:r>
              <a:rPr lang="en-US" dirty="0"/>
              <a:t>§</a:t>
            </a:r>
            <a:r>
              <a:rPr lang="en-US" dirty="0" smtClean="0"/>
              <a:t>1.11 	01:00 </a:t>
            </a:r>
            <a:r>
              <a:rPr lang="en-US" dirty="0"/>
              <a:t>Marketing </a:t>
            </a:r>
            <a:r>
              <a:rPr lang="en-US" dirty="0" smtClean="0"/>
              <a:t>Documents ( </a:t>
            </a:r>
            <a:r>
              <a:rPr lang="en-US" dirty="0"/>
              <a:t>Find Email 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/>
              <a:t>§</a:t>
            </a:r>
            <a:r>
              <a:rPr lang="en-US" dirty="0" smtClean="0"/>
              <a:t>1.12 	01:30 </a:t>
            </a:r>
            <a:r>
              <a:rPr lang="en-US" dirty="0" smtClean="0"/>
              <a:t>Sales </a:t>
            </a:r>
          </a:p>
          <a:p>
            <a:r>
              <a:rPr lang="en-US" dirty="0"/>
              <a:t>§</a:t>
            </a:r>
            <a:r>
              <a:rPr lang="en-US" dirty="0" smtClean="0"/>
              <a:t>1.13 	03:30 </a:t>
            </a:r>
            <a:r>
              <a:rPr lang="en-US" dirty="0" smtClean="0"/>
              <a:t>FBI Partner Report</a:t>
            </a:r>
            <a:endParaRPr lang="en-US" dirty="0" smtClean="0"/>
          </a:p>
          <a:p>
            <a:r>
              <a:rPr lang="en-US" dirty="0"/>
              <a:t>§</a:t>
            </a:r>
            <a:r>
              <a:rPr lang="en-US" dirty="0" smtClean="0"/>
              <a:t>1.14 	03:45 </a:t>
            </a:r>
            <a:r>
              <a:rPr lang="en-US" dirty="0"/>
              <a:t>L</a:t>
            </a:r>
            <a:r>
              <a:rPr lang="en-US" dirty="0" smtClean="0"/>
              <a:t>eave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127256" y="6244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8:22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51699" y="721242"/>
            <a:ext cx="236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OF AUTHORITIES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</a:p>
          <a:p>
            <a:r>
              <a:rPr lang="en-US" b="1" dirty="0" smtClean="0"/>
              <a:t>Web Service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58765" y="675794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11:02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326" y="836705"/>
            <a:ext cx="2276190" cy="21333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865" y="4566701"/>
            <a:ext cx="4974590" cy="20356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1192" y="4024224"/>
            <a:ext cx="50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xsd</a:t>
            </a:r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586865" y="4450080"/>
            <a:ext cx="4673399" cy="3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941" y="1238257"/>
            <a:ext cx="6695170" cy="5044518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4074160" y="1124906"/>
            <a:ext cx="600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42360" y="755574"/>
            <a:ext cx="453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 WebSphere Service Oriented Architecture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1"/>
          </p:cNvCxnSpPr>
          <p:nvPr/>
        </p:nvCxnSpPr>
        <p:spPr>
          <a:xfrm>
            <a:off x="4042360" y="940240"/>
            <a:ext cx="4656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33224" y="1200648"/>
            <a:ext cx="10759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J2EE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C++</a:t>
            </a:r>
          </a:p>
          <a:p>
            <a:r>
              <a:rPr lang="en-US" dirty="0" smtClean="0"/>
              <a:t>Assembly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110138" y="1150524"/>
            <a:ext cx="588689" cy="130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2305" y="3245648"/>
            <a:ext cx="1355673" cy="96574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552354" y="2904717"/>
            <a:ext cx="625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wsdl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949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</a:p>
          <a:p>
            <a:r>
              <a:rPr lang="en-US" b="1" dirty="0" smtClean="0"/>
              <a:t>Notes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58765" y="67579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9:25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7693" y="57286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9:37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3695" y="1028343"/>
            <a:ext cx="1019430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/opt/IBM/WebSphere/AppServer/bin/WSDL2Java.sh</a:t>
            </a:r>
          </a:p>
          <a:p>
            <a:endParaRPr lang="en-US" dirty="0"/>
          </a:p>
          <a:p>
            <a:r>
              <a:rPr lang="en-US" dirty="0"/>
              <a:t>nonPolicePentagon_0.9.03-16-2023-b.wsdl</a:t>
            </a:r>
          </a:p>
          <a:p>
            <a:r>
              <a:rPr lang="en-US" dirty="0"/>
              <a:t>nonPolicePentagon_0.9.03-16-2023-b.xsd</a:t>
            </a:r>
          </a:p>
          <a:p>
            <a:r>
              <a:rPr lang="en-US" dirty="0"/>
              <a:t>nonPoliceSexAbuse_0.9.03-16-2023-b.wsdl</a:t>
            </a:r>
          </a:p>
          <a:p>
            <a:r>
              <a:rPr lang="en-US" dirty="0"/>
              <a:t>nonPoliceSexAbuse_0.9.03-16-2023-b.xsd	</a:t>
            </a:r>
            <a:endParaRPr lang="en-US" dirty="0" smtClean="0"/>
          </a:p>
          <a:p>
            <a:r>
              <a:rPr lang="en-US" dirty="0"/>
              <a:t>						ibm.dmielr.*</a:t>
            </a:r>
          </a:p>
          <a:p>
            <a:r>
              <a:rPr lang="en-US" dirty="0"/>
              <a:t>other: </a:t>
            </a:r>
            <a:r>
              <a:rPr lang="en-US" dirty="0" err="1"/>
              <a:t>ibm.dmier.blackhaw.giftcard</a:t>
            </a:r>
            <a:r>
              <a:rPr lang="en-US" dirty="0"/>
              <a:t> FRAUD	</a:t>
            </a:r>
            <a:r>
              <a:rPr lang="en-US" dirty="0" err="1"/>
              <a:t>assuemd</a:t>
            </a:r>
            <a:r>
              <a:rPr lang="en-US" dirty="0"/>
              <a:t>: google-&gt;</a:t>
            </a:r>
            <a:r>
              <a:rPr lang="en-US" dirty="0" err="1"/>
              <a:t>savvymoney</a:t>
            </a:r>
            <a:r>
              <a:rPr lang="en-US" dirty="0"/>
              <a:t>	CREDI_SOCRE</a:t>
            </a:r>
          </a:p>
          <a:p>
            <a:r>
              <a:rPr lang="en-US" dirty="0"/>
              <a:t>&lt;</a:t>
            </a:r>
            <a:r>
              <a:rPr lang="en-US" dirty="0" err="1"/>
              <a:t>xsd:complexType</a:t>
            </a:r>
            <a:r>
              <a:rPr lang="en-US" dirty="0"/>
              <a:t> name="</a:t>
            </a:r>
            <a:r>
              <a:rPr lang="en-US" dirty="0" err="1"/>
              <a:t>GiftCard</a:t>
            </a:r>
            <a:r>
              <a:rPr lang="en-US" dirty="0"/>
              <a:t>"&gt;						 other: ibm.dmiler.0.dragers(</a:t>
            </a:r>
            <a:r>
              <a:rPr lang="en-US" dirty="0" err="1"/>
              <a:t>sequora</a:t>
            </a:r>
            <a:r>
              <a:rPr lang="en-US" dirty="0"/>
              <a:t>)</a:t>
            </a:r>
          </a:p>
          <a:p>
            <a:r>
              <a:rPr lang="en-US" dirty="0"/>
              <a:t>        &lt;</a:t>
            </a:r>
            <a:r>
              <a:rPr lang="en-US" dirty="0" err="1"/>
              <a:t>xsd:sequence</a:t>
            </a:r>
            <a:r>
              <a:rPr lang="en-US" dirty="0"/>
              <a:t>&gt;									</a:t>
            </a:r>
            <a:r>
              <a:rPr lang="en-US" dirty="0" smtClean="0"/>
              <a:t>have </a:t>
            </a:r>
            <a:r>
              <a:rPr lang="en-US" dirty="0"/>
              <a:t>CREDIT_SCORE in San Ramon&lt;/s&gt;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&lt;</a:t>
            </a:r>
            <a:r>
              <a:rPr lang="en-US" dirty="0" err="1"/>
              <a:t>xsd:complexType</a:t>
            </a:r>
            <a:r>
              <a:rPr lang="en-US" dirty="0"/>
              <a:t> name="</a:t>
            </a:r>
            <a:r>
              <a:rPr lang="en-US" dirty="0" err="1"/>
              <a:t>mPOS</a:t>
            </a:r>
            <a:r>
              <a:rPr lang="en-US" dirty="0"/>
              <a:t>"&gt;</a:t>
            </a:r>
          </a:p>
          <a:p>
            <a:r>
              <a:rPr lang="en-US" dirty="0"/>
              <a:t>		&lt;</a:t>
            </a:r>
            <a:r>
              <a:rPr lang="en-US" dirty="0" err="1"/>
              <a:t>xsd:sequence</a:t>
            </a:r>
            <a:r>
              <a:rPr lang="en-US" dirty="0"/>
              <a:t>&gt;</a:t>
            </a:r>
          </a:p>
          <a:p>
            <a:r>
              <a:rPr lang="en-US" dirty="0"/>
              <a:t>			&lt;</a:t>
            </a:r>
            <a:r>
              <a:rPr lang="en-US" dirty="0" err="1"/>
              <a:t>xsd:element</a:t>
            </a:r>
            <a:r>
              <a:rPr lang="en-US" dirty="0"/>
              <a:t> name="</a:t>
            </a:r>
            <a:r>
              <a:rPr lang="en-US" dirty="0" err="1"/>
              <a:t>deviceType</a:t>
            </a:r>
            <a:r>
              <a:rPr lang="en-US" dirty="0"/>
              <a:t>" type="</a:t>
            </a:r>
            <a:r>
              <a:rPr lang="en-US" dirty="0" err="1"/>
              <a:t>xsd:string</a:t>
            </a:r>
            <a:r>
              <a:rPr lang="en-US" dirty="0"/>
              <a:t>" minOccurs="0" /&gt;</a:t>
            </a:r>
          </a:p>
          <a:p>
            <a:r>
              <a:rPr lang="en-US" dirty="0"/>
              <a:t>		&lt;/</a:t>
            </a:r>
            <a:r>
              <a:rPr lang="en-US" dirty="0" err="1"/>
              <a:t>xsd:sequence</a:t>
            </a:r>
            <a:r>
              <a:rPr lang="en-US" dirty="0"/>
              <a:t>&gt;</a:t>
            </a:r>
          </a:p>
          <a:p>
            <a:r>
              <a:rPr lang="en-US" dirty="0"/>
              <a:t>	&lt;/</a:t>
            </a:r>
            <a:r>
              <a:rPr lang="en-US" dirty="0" err="1"/>
              <a:t>xsd:complexType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1562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8765" y="67579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9:25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25" y="112357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9:25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77693" y="57286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9:37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63" y="4066932"/>
            <a:ext cx="2314575" cy="1981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81" y="2873006"/>
            <a:ext cx="7763074" cy="27314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38960" y="1045126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nonPolcie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003040" y="1686560"/>
            <a:ext cx="8676640" cy="393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489695" y="3429000"/>
            <a:ext cx="2696225" cy="3021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08320" y="1123576"/>
            <a:ext cx="2136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nonPoliceQubit</a:t>
            </a:r>
            <a:endParaRPr lang="en-US" dirty="0" smtClean="0"/>
          </a:p>
          <a:p>
            <a:r>
              <a:rPr lang="en-US" dirty="0" err="1" smtClean="0"/>
              <a:t>nonPolcieAssmbly</a:t>
            </a:r>
            <a:endParaRPr lang="en-US" dirty="0" smtClean="0"/>
          </a:p>
          <a:p>
            <a:r>
              <a:rPr lang="en-US" dirty="0" err="1" smtClean="0"/>
              <a:t>nonPoliceProduciotn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2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FUTURES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//https://leginfo.legislature.ca.gov/, https://www.senate.ca.gov/</a:t>
            </a:r>
          </a:p>
          <a:p>
            <a:r>
              <a:rPr lang="en-US" dirty="0"/>
              <a:t>//https://www.assembly.ca.gov/dailyfile/pdfpublications</a:t>
            </a:r>
          </a:p>
          <a:p>
            <a:r>
              <a:rPr lang="en-US" dirty="0"/>
              <a:t>https://www.assembly.ca.gov/sites/assembly.ca.gov/files/dailyfile/archive/ASM_STD_2023_R_20230316.PDF</a:t>
            </a:r>
          </a:p>
          <a:p>
            <a:r>
              <a:rPr lang="en-US" dirty="0"/>
              <a:t>//ASSEMBLY DAILY FILE</a:t>
            </a:r>
          </a:p>
          <a:p>
            <a:endParaRPr lang="en-US" dirty="0"/>
          </a:p>
          <a:p>
            <a:r>
              <a:rPr lang="en-US" dirty="0" err="1"/>
              <a:t>nonPolcieAssmbley</a:t>
            </a:r>
            <a:r>
              <a:rPr lang="en-US" dirty="0"/>
              <a:t> </a:t>
            </a:r>
            <a:r>
              <a:rPr lang="en-US" dirty="0" err="1"/>
              <a:t>nonPoliceAssmblye</a:t>
            </a:r>
            <a:r>
              <a:rPr lang="en-US" dirty="0"/>
              <a:t> = new </a:t>
            </a:r>
            <a:r>
              <a:rPr lang="en-US" dirty="0" err="1"/>
              <a:t>nonPolcieAssmblye</a:t>
            </a:r>
            <a:r>
              <a:rPr lang="en-US" dirty="0"/>
              <a:t>();</a:t>
            </a:r>
          </a:p>
          <a:p>
            <a:r>
              <a:rPr lang="en-US" dirty="0" err="1"/>
              <a:t>nonPoliceReporter</a:t>
            </a:r>
            <a:r>
              <a:rPr lang="en-US" dirty="0"/>
              <a:t> </a:t>
            </a:r>
            <a:r>
              <a:rPr lang="en-US" dirty="0" err="1"/>
              <a:t>nonPolciReport</a:t>
            </a:r>
            <a:r>
              <a:rPr lang="en-US" dirty="0"/>
              <a:t> = new </a:t>
            </a:r>
            <a:r>
              <a:rPr lang="en-US" dirty="0" err="1"/>
              <a:t>nonPoliceReport</a:t>
            </a:r>
            <a:r>
              <a:rPr lang="en-US" dirty="0"/>
              <a:t>();</a:t>
            </a:r>
          </a:p>
          <a:p>
            <a:r>
              <a:rPr lang="en-US" dirty="0" err="1"/>
              <a:t>nonPoliceTrails</a:t>
            </a:r>
            <a:r>
              <a:rPr lang="en-US" dirty="0"/>
              <a:t> </a:t>
            </a:r>
            <a:r>
              <a:rPr lang="en-US" dirty="0" err="1"/>
              <a:t>nonPoliceTrails</a:t>
            </a:r>
            <a:r>
              <a:rPr lang="en-US" dirty="0"/>
              <a:t> = new </a:t>
            </a:r>
            <a:r>
              <a:rPr lang="en-US" dirty="0" err="1"/>
              <a:t>nonPolcieTrails</a:t>
            </a:r>
            <a:r>
              <a:rPr lang="en-US" dirty="0"/>
              <a:t>();</a:t>
            </a:r>
          </a:p>
          <a:p>
            <a:r>
              <a:rPr lang="en-US" dirty="0" err="1"/>
              <a:t>nonPolicePlegeOfAllegance</a:t>
            </a:r>
            <a:r>
              <a:rPr lang="en-US" dirty="0"/>
              <a:t> </a:t>
            </a:r>
            <a:r>
              <a:rPr lang="en-US" dirty="0" err="1"/>
              <a:t>nonPocePleageOfAlegece</a:t>
            </a:r>
            <a:r>
              <a:rPr lang="en-US" dirty="0"/>
              <a:t>();</a:t>
            </a:r>
          </a:p>
          <a:p>
            <a:r>
              <a:rPr lang="en-US" dirty="0"/>
              <a:t>//other: US </a:t>
            </a:r>
            <a:r>
              <a:rPr lang="en-US" dirty="0" err="1"/>
              <a:t>mappign</a:t>
            </a:r>
            <a:r>
              <a:rPr lang="en-US" dirty="0"/>
              <a:t> to law </a:t>
            </a:r>
            <a:r>
              <a:rPr lang="en-US" dirty="0" err="1"/>
              <a:t>execuvie</a:t>
            </a:r>
            <a:r>
              <a:rPr lang="en-US" dirty="0"/>
              <a:t>;  </a:t>
            </a:r>
            <a:r>
              <a:rPr lang="en-US" dirty="0" err="1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0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096" y="724333"/>
            <a:ext cx="7058025" cy="50768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653" y="814035"/>
            <a:ext cx="2276190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39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51" y="0"/>
            <a:ext cx="11753850" cy="81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5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521" y="725978"/>
            <a:ext cx="9401175" cy="56388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17" y="950422"/>
            <a:ext cx="2276190" cy="21333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89149" y="52398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12:10PM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7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89149" y="52398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12:10PM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53360" y="1552063"/>
            <a:ext cx="943864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&lt;</a:t>
            </a:r>
            <a:r>
              <a:rPr lang="en-US" sz="900" dirty="0" err="1"/>
              <a:t>nonPoliceOperation</a:t>
            </a:r>
            <a:r>
              <a:rPr lang="en-US" sz="900" dirty="0"/>
              <a:t>&gt;</a:t>
            </a:r>
          </a:p>
          <a:p>
            <a:r>
              <a:rPr lang="en-US" sz="900" dirty="0"/>
              <a:t>	</a:t>
            </a:r>
            <a:r>
              <a:rPr lang="en-US" sz="900" dirty="0" err="1"/>
              <a:t>assuemd:nonPoliceRTALoigcal</a:t>
            </a:r>
            <a:r>
              <a:rPr lang="en-US" sz="900" dirty="0"/>
              <a:t>			RELISION(&lt;s&gt;</a:t>
            </a:r>
            <a:r>
              <a:rPr lang="en-US" sz="900" dirty="0" err="1"/>
              <a:t>klosterweg</a:t>
            </a:r>
            <a:r>
              <a:rPr lang="en-US" sz="900" dirty="0"/>
              <a:t>, </a:t>
            </a:r>
            <a:r>
              <a:rPr lang="en-US" sz="900" dirty="0" err="1"/>
              <a:t>monestaryway</a:t>
            </a:r>
            <a:r>
              <a:rPr lang="en-US" sz="900" dirty="0"/>
              <a:t>, </a:t>
            </a:r>
            <a:r>
              <a:rPr lang="en-US" sz="900" dirty="0" err="1"/>
              <a:t>hadiko</a:t>
            </a:r>
            <a:r>
              <a:rPr lang="en-US" sz="900" dirty="0"/>
              <a:t>&lt;/s&gt;)</a:t>
            </a:r>
          </a:p>
          <a:p>
            <a:r>
              <a:rPr lang="en-US" sz="900" dirty="0"/>
              <a:t>	</a:t>
            </a:r>
            <a:r>
              <a:rPr lang="en-US" sz="900" dirty="0" err="1"/>
              <a:t>nonPoliceSexAbuseLgiocal</a:t>
            </a:r>
            <a:r>
              <a:rPr lang="en-US" sz="900" dirty="0"/>
              <a:t>{</a:t>
            </a:r>
          </a:p>
          <a:p>
            <a:r>
              <a:rPr lang="en-US" sz="900" dirty="0"/>
              <a:t>		</a:t>
            </a:r>
          </a:p>
          <a:p>
            <a:r>
              <a:rPr lang="en-US" sz="900" dirty="0"/>
              <a:t>		&lt;s&gt;</a:t>
            </a:r>
          </a:p>
          <a:p>
            <a:r>
              <a:rPr lang="en-US" sz="900" dirty="0"/>
              <a:t>		effort; </a:t>
            </a:r>
            <a:r>
              <a:rPr lang="en-US" sz="900" dirty="0" err="1"/>
              <a:t>wieght</a:t>
            </a:r>
            <a:r>
              <a:rPr lang="en-US" sz="900" dirty="0"/>
              <a:t>  0.1 java </a:t>
            </a:r>
            <a:r>
              <a:rPr lang="en-US" sz="900" dirty="0" err="1"/>
              <a:t>nonPodleDEA</a:t>
            </a:r>
            <a:r>
              <a:rPr lang="en-US" sz="900" dirty="0"/>
              <a:t>(&lt;s&gt;</a:t>
            </a:r>
            <a:r>
              <a:rPr lang="en-US" sz="900" dirty="0" err="1"/>
              <a:t>mdma</a:t>
            </a:r>
            <a:r>
              <a:rPr lang="en-US" sz="900" dirty="0"/>
              <a:t>&lt;/s&gt;)</a:t>
            </a:r>
          </a:p>
          <a:p>
            <a:r>
              <a:rPr lang="en-US" sz="900" dirty="0"/>
              <a:t>					</a:t>
            </a:r>
            <a:r>
              <a:rPr lang="en-US" sz="900" dirty="0" err="1"/>
              <a:t>ibm.dmier.stanfore.kit.student.evo</a:t>
            </a:r>
            <a:r>
              <a:rPr lang="en-US" sz="900" dirty="0"/>
              <a:t>.?</a:t>
            </a:r>
          </a:p>
          <a:p>
            <a:r>
              <a:rPr lang="en-US" sz="900" dirty="0"/>
              <a:t>					</a:t>
            </a:r>
            <a:r>
              <a:rPr lang="en-US" sz="900" dirty="0" err="1"/>
              <a:t>jakarta</a:t>
            </a:r>
            <a:endParaRPr lang="en-US" sz="900" dirty="0"/>
          </a:p>
          <a:p>
            <a:r>
              <a:rPr lang="en-US" sz="900" dirty="0"/>
              <a:t>		java</a:t>
            </a:r>
          </a:p>
          <a:p>
            <a:r>
              <a:rPr lang="en-US" sz="900" dirty="0"/>
              <a:t>		</a:t>
            </a:r>
            <a:r>
              <a:rPr lang="en-US" sz="900" dirty="0" err="1"/>
              <a:t>nonPolice</a:t>
            </a:r>
            <a:r>
              <a:rPr lang="en-US" sz="900" dirty="0"/>
              <a:t>...</a:t>
            </a:r>
          </a:p>
          <a:p>
            <a:r>
              <a:rPr lang="en-US" sz="900" dirty="0"/>
              <a:t>		</a:t>
            </a:r>
            <a:r>
              <a:rPr lang="en-US" sz="900" dirty="0" err="1"/>
              <a:t>nonPoilce</a:t>
            </a:r>
            <a:r>
              <a:rPr lang="en-US" sz="900" dirty="0"/>
              <a:t>... </a:t>
            </a:r>
            <a:r>
              <a:rPr lang="en-US" sz="900" dirty="0" err="1"/>
              <a:t>nonPoicel</a:t>
            </a:r>
            <a:r>
              <a:rPr lang="en-US" sz="900" dirty="0"/>
              <a:t>.. = new </a:t>
            </a:r>
            <a:r>
              <a:rPr lang="en-US" sz="900" dirty="0" err="1"/>
              <a:t>nonPolice</a:t>
            </a:r>
            <a:r>
              <a:rPr lang="en-US" sz="900" dirty="0"/>
              <a:t>..</a:t>
            </a:r>
          </a:p>
          <a:p>
            <a:r>
              <a:rPr lang="en-US" sz="900" dirty="0"/>
              <a:t>		effort</a:t>
            </a:r>
          </a:p>
          <a:p>
            <a:r>
              <a:rPr lang="en-US" sz="900" dirty="0"/>
              <a:t>		&lt;/s&gt;</a:t>
            </a:r>
          </a:p>
          <a:p>
            <a:r>
              <a:rPr lang="en-US" sz="900" dirty="0"/>
              <a:t>		backup: </a:t>
            </a:r>
          </a:p>
          <a:p>
            <a:r>
              <a:rPr lang="en-US" sz="900" dirty="0"/>
              <a:t>		   &lt;s&gt;sex and city&lt;/s&gt; ibm.dmier.stanfore.kit.student.</a:t>
            </a:r>
            <a:r>
              <a:rPr lang="en-US" sz="900" dirty="0" err="1"/>
              <a:t>evo</a:t>
            </a:r>
            <a:r>
              <a:rPr lang="en-US" sz="900" dirty="0"/>
              <a:t>.?.</a:t>
            </a:r>
            <a:r>
              <a:rPr lang="en-US" sz="900" dirty="0" err="1"/>
              <a:t>girlfirned</a:t>
            </a:r>
            <a:endParaRPr lang="en-US" sz="900" dirty="0"/>
          </a:p>
          <a:p>
            <a:r>
              <a:rPr lang="en-US" sz="900" dirty="0"/>
              <a:t>		</a:t>
            </a:r>
            <a:r>
              <a:rPr lang="en-US" sz="900" dirty="0" err="1"/>
              <a:t>ibm.dmielr.stanford.kit.nonPoliceSexAbuseLgiocal</a:t>
            </a:r>
            <a:r>
              <a:rPr lang="en-US" sz="900" dirty="0"/>
              <a:t>.&lt;s&gt;</a:t>
            </a:r>
            <a:r>
              <a:rPr lang="en-US" sz="900" dirty="0" err="1"/>
              <a:t>maxplank.marx</a:t>
            </a:r>
            <a:r>
              <a:rPr lang="en-US" sz="900" dirty="0"/>
              <a:t>&lt;/s&gt;</a:t>
            </a:r>
          </a:p>
          <a:p>
            <a:r>
              <a:rPr lang="en-US" sz="900" dirty="0"/>
              <a:t>		0.1 </a:t>
            </a:r>
            <a:r>
              <a:rPr lang="en-US" sz="900" dirty="0" err="1"/>
              <a:t>nonPoliceResposneTime</a:t>
            </a:r>
            <a:r>
              <a:rPr lang="en-US" sz="900" dirty="0"/>
              <a:t>(RT)((delta)ORTHADOX{ &lt;s&gt;java &lt;/s&gt;})</a:t>
            </a:r>
          </a:p>
          <a:p>
            <a:endParaRPr lang="en-US" sz="900" dirty="0"/>
          </a:p>
          <a:p>
            <a:r>
              <a:rPr lang="en-US" sz="900" dirty="0"/>
              <a:t>	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4948" y="77325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84" y="523982"/>
            <a:ext cx="1589992" cy="200194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936838" y="1524954"/>
            <a:ext cx="8283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53360" y="1142068"/>
            <a:ext cx="536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Unstructured Programming </a:t>
            </a:r>
            <a:r>
              <a:rPr lang="en-US" dirty="0" err="1" smtClean="0"/>
              <a:t>Lanaguage</a:t>
            </a:r>
            <a:r>
              <a:rPr lang="en-US" dirty="0" smtClean="0"/>
              <a:t>, ORTHADOX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5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89149" y="52398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12:18PM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88720" y="1944360"/>
            <a:ext cx="231275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	&lt;s&gt;waiting on operation systems (</a:t>
            </a:r>
            <a:r>
              <a:rPr lang="en-US" dirty="0" err="1"/>
              <a:t>os</a:t>
            </a:r>
            <a:r>
              <a:rPr lang="en-US" dirty="0"/>
              <a:t>) </a:t>
            </a:r>
            <a:r>
              <a:rPr lang="en-US" dirty="0" err="1"/>
              <a:t>ibm.damiler.apple.macos.development</a:t>
            </a:r>
            <a:r>
              <a:rPr lang="en-US" dirty="0"/>
              <a:t>&lt;/s&gt;</a:t>
            </a:r>
          </a:p>
          <a:p>
            <a:r>
              <a:rPr lang="en-US" dirty="0"/>
              <a:t>	MARIA(&lt;s&gt;</a:t>
            </a:r>
            <a:r>
              <a:rPr lang="en-US" dirty="0" err="1"/>
              <a:t>c,c</a:t>
            </a:r>
            <a:r>
              <a:rPr lang="en-US" dirty="0"/>
              <a:t>++&lt;/s&gt;) </a:t>
            </a:r>
            <a:r>
              <a:rPr lang="en-US" dirty="0" err="1"/>
              <a:t>ibm.daimler.apple</a:t>
            </a:r>
            <a:r>
              <a:rPr lang="en-US" dirty="0"/>
              <a:t> 0.01 </a:t>
            </a:r>
            <a:r>
              <a:rPr lang="en-US" dirty="0" err="1"/>
              <a:t>nonPoliceDEA</a:t>
            </a:r>
            <a:r>
              <a:rPr lang="en-US" dirty="0"/>
              <a:t>(&lt;s&gt;</a:t>
            </a:r>
            <a:r>
              <a:rPr lang="en-US" dirty="0" err="1"/>
              <a:t>mdma</a:t>
            </a:r>
            <a:r>
              <a:rPr lang="en-US" dirty="0"/>
              <a:t>&lt;/s&gt;).</a:t>
            </a:r>
            <a:r>
              <a:rPr lang="en-US" dirty="0" err="1"/>
              <a:t>nonPoliceFortMyersLogiacl</a:t>
            </a:r>
            <a:r>
              <a:rPr lang="en-US" dirty="0"/>
              <a:t>(&lt;s&gt;</a:t>
            </a:r>
            <a:r>
              <a:rPr lang="en-US" dirty="0" err="1"/>
              <a:t>blue,sytntheic,processoing</a:t>
            </a:r>
            <a:r>
              <a:rPr lang="en-US" dirty="0"/>
              <a:t>&lt;/s&gt;)</a:t>
            </a:r>
          </a:p>
          <a:p>
            <a:r>
              <a:rPr lang="en-US" dirty="0"/>
              <a:t>	</a:t>
            </a:r>
            <a:r>
              <a:rPr lang="en-US" dirty="0" err="1"/>
              <a:t>assuemd:nonPoliceRTALoigcal</a:t>
            </a:r>
            <a:r>
              <a:rPr lang="en-US" dirty="0"/>
              <a:t>{</a:t>
            </a:r>
          </a:p>
          <a:p>
            <a:r>
              <a:rPr lang="en-US" dirty="0"/>
              <a:t>		king.roth.ibm.damiler.stanford.kit.fh.studne.1D8723</a:t>
            </a:r>
          </a:p>
          <a:p>
            <a:r>
              <a:rPr lang="en-US" dirty="0"/>
              <a:t>		WWI,WWII.PENTAGON</a:t>
            </a:r>
          </a:p>
          <a:p>
            <a:r>
              <a:rPr lang="en-US" dirty="0"/>
              <a:t>		BUNDESWEHR 0.01 &lt;s&gt;to include </a:t>
            </a:r>
            <a:r>
              <a:rPr lang="en-US" dirty="0" err="1"/>
              <a:t>german</a:t>
            </a:r>
            <a:r>
              <a:rPr lang="en-US" dirty="0"/>
              <a:t> </a:t>
            </a:r>
            <a:r>
              <a:rPr lang="en-US" dirty="0" err="1"/>
              <a:t>miltiary</a:t>
            </a:r>
            <a:r>
              <a:rPr lang="en-US" dirty="0"/>
              <a:t> (</a:t>
            </a:r>
            <a:r>
              <a:rPr lang="en-US" dirty="0" err="1"/>
              <a:t>bundeswher</a:t>
            </a:r>
            <a:r>
              <a:rPr lang="en-US" dirty="0"/>
              <a:t>) in the </a:t>
            </a:r>
            <a:r>
              <a:rPr lang="en-US" dirty="0" err="1"/>
              <a:t>hun,thehun.com,deere</a:t>
            </a:r>
            <a:r>
              <a:rPr lang="en-US" dirty="0"/>
              <a:t>&lt;/s&gt;  JOHANNES:24 </a:t>
            </a:r>
            <a:r>
              <a:rPr lang="en-US" dirty="0" err="1"/>
              <a:t>phil</a:t>
            </a:r>
            <a:r>
              <a:rPr lang="en-US" dirty="0"/>
              <a:t>(john) john </a:t>
            </a:r>
            <a:r>
              <a:rPr lang="en-US" dirty="0" err="1"/>
              <a:t>deere</a:t>
            </a:r>
            <a:r>
              <a:rPr lang="en-US" dirty="0"/>
              <a:t> </a:t>
            </a:r>
            <a:r>
              <a:rPr lang="en-US" dirty="0" err="1"/>
              <a:t>bruchsal</a:t>
            </a:r>
            <a:r>
              <a:rPr lang="en-US" dirty="0"/>
              <a:t>, john </a:t>
            </a:r>
            <a:r>
              <a:rPr lang="en-US" dirty="0" err="1"/>
              <a:t>deere</a:t>
            </a:r>
            <a:r>
              <a:rPr lang="en-US" dirty="0"/>
              <a:t> </a:t>
            </a:r>
            <a:r>
              <a:rPr lang="en-US" dirty="0" err="1"/>
              <a:t>mannheim</a:t>
            </a:r>
            <a:endParaRPr lang="en-US" dirty="0"/>
          </a:p>
          <a:p>
            <a:r>
              <a:rPr lang="en-US" dirty="0"/>
              <a:t>		  &lt;s&gt;john </a:t>
            </a:r>
            <a:r>
              <a:rPr lang="en-US" dirty="0" err="1"/>
              <a:t>deere</a:t>
            </a:r>
            <a:r>
              <a:rPr lang="en-US" dirty="0"/>
              <a:t> </a:t>
            </a:r>
            <a:r>
              <a:rPr lang="en-US" dirty="0" err="1"/>
              <a:t>mannheim</a:t>
            </a:r>
            <a:r>
              <a:rPr lang="en-US" dirty="0"/>
              <a:t> (HQ)&lt;/s&gt;</a:t>
            </a:r>
          </a:p>
          <a:p>
            <a:r>
              <a:rPr lang="en-US" dirty="0"/>
              <a:t>		    &lt;s&gt;john </a:t>
            </a:r>
            <a:r>
              <a:rPr lang="en-US" dirty="0" err="1"/>
              <a:t>deere</a:t>
            </a:r>
            <a:r>
              <a:rPr lang="en-US" dirty="0"/>
              <a:t> </a:t>
            </a:r>
            <a:r>
              <a:rPr lang="en-US" dirty="0" err="1"/>
              <a:t>bruchsal</a:t>
            </a:r>
            <a:r>
              <a:rPr lang="en-US" dirty="0"/>
              <a:t>  (BRANCH)&lt;/s&gt;</a:t>
            </a:r>
          </a:p>
          <a:p>
            <a:r>
              <a:rPr lang="en-US" dirty="0"/>
              <a:t>			41.NAVY.phil(&lt;s&gt;</a:t>
            </a:r>
            <a:r>
              <a:rPr lang="en-US" dirty="0" err="1"/>
              <a:t>johannes,haase</a:t>
            </a:r>
            <a:r>
              <a:rPr lang="en-US" dirty="0"/>
              <a:t>&lt;/s&gt; (transl.) </a:t>
            </a:r>
            <a:r>
              <a:rPr lang="en-US" dirty="0" err="1"/>
              <a:t>phil</a:t>
            </a:r>
            <a:r>
              <a:rPr lang="en-US" dirty="0"/>
              <a:t>(&lt;s&gt;john rabbit&lt;/s&gt;))</a:t>
            </a:r>
          </a:p>
          <a:p>
            <a:r>
              <a:rPr lang="en-US" dirty="0"/>
              <a:t>				1D8723.maxplank			0.1 </a:t>
            </a:r>
            <a:r>
              <a:rPr lang="en-US" dirty="0" err="1"/>
              <a:t>asusemd:nonPoliceSexAbuse.maxplank</a:t>
            </a:r>
            <a:endParaRPr lang="en-US" dirty="0"/>
          </a:p>
          <a:p>
            <a:r>
              <a:rPr lang="en-US" dirty="0"/>
              <a:t>		BUNDESWEHR 0.01</a:t>
            </a:r>
          </a:p>
          <a:p>
            <a:r>
              <a:rPr lang="en-US" dirty="0"/>
              <a:t>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8105" y="77324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54971" y="552292"/>
            <a:ext cx="340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More Data </a:t>
            </a:r>
            <a:endParaRPr lang="en-US" sz="5400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495313" y="1908211"/>
            <a:ext cx="8283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1835" y="1525325"/>
            <a:ext cx="536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Unstructured Programming </a:t>
            </a:r>
            <a:r>
              <a:rPr lang="en-US" dirty="0" err="1" smtClean="0"/>
              <a:t>Lanaguage</a:t>
            </a:r>
            <a:r>
              <a:rPr lang="en-US" dirty="0" smtClean="0"/>
              <a:t>, ORTHADOX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29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89149" y="52398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12:18PM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29095" y="2541066"/>
            <a:ext cx="886093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 </a:t>
            </a:r>
            <a:r>
              <a:rPr lang="en-US" sz="800" dirty="0" err="1"/>
              <a:t>nonPoliceNilouseLogiacl</a:t>
            </a:r>
            <a:r>
              <a:rPr lang="en-US" sz="800" dirty="0"/>
              <a:t>	&lt;s&gt;</a:t>
            </a:r>
            <a:r>
              <a:rPr lang="en-US" sz="800" dirty="0" err="1"/>
              <a:t>ibm.dmielr.karstare.hertie.employee.herr.tremel</a:t>
            </a:r>
            <a:r>
              <a:rPr lang="en-US" sz="800" dirty="0"/>
              <a:t>&lt;/s&gt;</a:t>
            </a:r>
          </a:p>
          <a:p>
            <a:r>
              <a:rPr lang="en-US" sz="800" dirty="0"/>
              <a:t>	&lt;s&gt;blaze meter		QA   41. </a:t>
            </a:r>
            <a:r>
              <a:rPr lang="en-US" sz="800" dirty="0" err="1"/>
              <a:t>appenships</a:t>
            </a:r>
            <a:r>
              <a:rPr lang="en-US" sz="800" dirty="0"/>
              <a:t>/</a:t>
            </a:r>
            <a:r>
              <a:rPr lang="en-US" sz="800" dirty="0" err="1"/>
              <a:t>interhsip</a:t>
            </a:r>
            <a:r>
              <a:rPr lang="en-US" sz="800" dirty="0"/>
              <a:t> </a:t>
            </a:r>
            <a:r>
              <a:rPr lang="en-US" sz="800" dirty="0" err="1"/>
              <a:t>ibm.mielr.karstard.hertie</a:t>
            </a:r>
            <a:r>
              <a:rPr lang="en-US" sz="800" dirty="0"/>
              <a:t>.(&lt;s&gt;</a:t>
            </a:r>
            <a:r>
              <a:rPr lang="en-US" sz="800" dirty="0" err="1"/>
              <a:t>mustash</a:t>
            </a:r>
            <a:r>
              <a:rPr lang="en-US" sz="800" dirty="0"/>
              <a:t> her </a:t>
            </a:r>
            <a:r>
              <a:rPr lang="en-US" sz="800" dirty="0" err="1"/>
              <a:t>tremlle</a:t>
            </a:r>
            <a:r>
              <a:rPr lang="en-US" sz="800" dirty="0"/>
              <a:t>; </a:t>
            </a:r>
            <a:r>
              <a:rPr lang="en-US" sz="800" dirty="0" err="1"/>
              <a:t>ausbuildungsleiter</a:t>
            </a:r>
            <a:r>
              <a:rPr lang="en-US" sz="800" dirty="0"/>
              <a:t>&lt;/s&gt;)</a:t>
            </a:r>
          </a:p>
          <a:p>
            <a:r>
              <a:rPr lang="en-US" sz="800" dirty="0"/>
              <a:t>					&lt;s&gt;</a:t>
            </a:r>
            <a:r>
              <a:rPr lang="en-US" sz="800" dirty="0" err="1"/>
              <a:t>eval</a:t>
            </a:r>
            <a:r>
              <a:rPr lang="en-US" sz="800" dirty="0"/>
              <a:t>. </a:t>
            </a:r>
            <a:r>
              <a:rPr lang="en-US" sz="800" dirty="0" err="1"/>
              <a:t>Hamiltion</a:t>
            </a:r>
            <a:r>
              <a:rPr lang="en-US" sz="800" dirty="0"/>
              <a:t> </a:t>
            </a:r>
            <a:r>
              <a:rPr lang="en-US" sz="800" dirty="0" err="1"/>
              <a:t>inteerhip</a:t>
            </a:r>
            <a:r>
              <a:rPr lang="en-US" sz="800" dirty="0"/>
              <a:t> manager  </a:t>
            </a:r>
            <a:r>
              <a:rPr lang="en-US" sz="800" dirty="0" err="1"/>
              <a:t>telmate</a:t>
            </a:r>
            <a:r>
              <a:rPr lang="en-US" sz="800" dirty="0"/>
              <a:t> or FREE(PIZZA)&lt;/s&gt;</a:t>
            </a:r>
          </a:p>
          <a:p>
            <a:r>
              <a:rPr lang="en-US" sz="800" dirty="0"/>
              <a:t>	41.nonPolcieRTALogical.ibm.dmierl.apple.clicktracks.employe.gary.johnson(</a:t>
            </a:r>
            <a:r>
              <a:rPr lang="en-US" sz="800" dirty="0" err="1"/>
              <a:t>tim,cook</a:t>
            </a:r>
            <a:r>
              <a:rPr lang="en-US" sz="800" dirty="0"/>
              <a:t>){</a:t>
            </a:r>
          </a:p>
          <a:p>
            <a:r>
              <a:rPr lang="en-US" sz="800" dirty="0"/>
              <a:t>		&lt;s&gt;1/2 </a:t>
            </a:r>
            <a:r>
              <a:rPr lang="en-US" sz="800" dirty="0" err="1"/>
              <a:t>tralsn</a:t>
            </a:r>
            <a:r>
              <a:rPr lang="en-US" sz="800" dirty="0"/>
              <a:t>&lt;blow me)&lt;/s&gt;</a:t>
            </a:r>
          </a:p>
          <a:p>
            <a:r>
              <a:rPr lang="en-US" sz="800" dirty="0"/>
              <a:t>	}</a:t>
            </a:r>
          </a:p>
          <a:p>
            <a:r>
              <a:rPr lang="en-US" sz="800" dirty="0"/>
              <a:t>	&lt;s&gt;</a:t>
            </a:r>
            <a:r>
              <a:rPr lang="en-US" sz="800" dirty="0" err="1"/>
              <a:t>kim</a:t>
            </a:r>
            <a:r>
              <a:rPr lang="en-US" sz="800" dirty="0"/>
              <a:t>(</a:t>
            </a:r>
            <a:r>
              <a:rPr lang="en-US" sz="800" dirty="0" err="1"/>
              <a:t>ihk</a:t>
            </a:r>
            <a:r>
              <a:rPr lang="en-US" sz="800" dirty="0"/>
              <a:t> </a:t>
            </a:r>
            <a:r>
              <a:rPr lang="en-US" sz="800" dirty="0" err="1"/>
              <a:t>interships</a:t>
            </a:r>
            <a:r>
              <a:rPr lang="en-US" sz="800" dirty="0"/>
              <a:t>/</a:t>
            </a:r>
            <a:r>
              <a:rPr lang="en-US" sz="800" dirty="0" err="1"/>
              <a:t>apprntiships</a:t>
            </a:r>
            <a:r>
              <a:rPr lang="en-US" sz="800" dirty="0"/>
              <a:t>)&lt;/s&gt;</a:t>
            </a:r>
          </a:p>
          <a:p>
            <a:r>
              <a:rPr lang="en-US" sz="800" dirty="0"/>
              <a:t>	}</a:t>
            </a:r>
          </a:p>
          <a:p>
            <a:r>
              <a:rPr lang="en-US" sz="800" dirty="0"/>
              <a:t>	</a:t>
            </a:r>
            <a:r>
              <a:rPr lang="en-US" sz="800" dirty="0" err="1"/>
              <a:t>nonPiceMantecaLogical</a:t>
            </a:r>
            <a:endParaRPr lang="en-US" sz="800" dirty="0"/>
          </a:p>
          <a:p>
            <a:r>
              <a:rPr lang="en-US" sz="800" dirty="0"/>
              <a:t>		&lt;s&gt;</a:t>
            </a:r>
            <a:r>
              <a:rPr lang="en-US" sz="800" dirty="0" err="1"/>
              <a:t>paula</a:t>
            </a:r>
            <a:r>
              <a:rPr lang="en-US" sz="800" dirty="0"/>
              <a:t> </a:t>
            </a:r>
            <a:r>
              <a:rPr lang="en-US" sz="800" dirty="0" err="1"/>
              <a:t>abdule</a:t>
            </a:r>
            <a:r>
              <a:rPr lang="en-US" sz="800" dirty="0"/>
              <a:t>&lt;/s&gt; </a:t>
            </a:r>
          </a:p>
          <a:p>
            <a:r>
              <a:rPr lang="en-US" sz="800" dirty="0"/>
              <a:t>	&lt;s&gt;are you ready to tag along? matt?&lt;/s&gt; </a:t>
            </a:r>
          </a:p>
          <a:p>
            <a:r>
              <a:rPr lang="en-US" sz="800" dirty="0"/>
              <a:t>		&lt;s&gt;women walks in room 5,3&lt;/s&gt;</a:t>
            </a:r>
          </a:p>
          <a:p>
            <a:r>
              <a:rPr lang="en-US" sz="800" dirty="0"/>
              <a:t>	</a:t>
            </a:r>
            <a:r>
              <a:rPr lang="en-US" sz="800" dirty="0" err="1" smtClean="0"/>
              <a:t>WWI,WWII.ibm.daimler.realp;layer.facebook</a:t>
            </a:r>
            <a:endParaRPr lang="en-US" sz="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68105" y="77324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9813" y="615569"/>
            <a:ext cx="7081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More Data &amp; Meta Data</a:t>
            </a:r>
            <a:endParaRPr lang="en-US" sz="54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991150" y="2540763"/>
            <a:ext cx="8283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876852" y="2011700"/>
            <a:ext cx="3889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Programming Language </a:t>
            </a:r>
            <a:r>
              <a:rPr lang="en-US" dirty="0"/>
              <a:t>(Unstructured)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92311" y="1522909"/>
            <a:ext cx="10730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finish a in programming the weight to five l ORTHADOX file to convert to </a:t>
            </a:r>
            <a:r>
              <a:rPr lang="en-US" dirty="0" smtClean="0"/>
              <a:t>PROGRAMING LANGUAGE </a:t>
            </a:r>
            <a:r>
              <a:rPr lang="en-US" dirty="0"/>
              <a:t>FILE(java)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49600" y="4421635"/>
            <a:ext cx="2396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Programming Language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963898" y="4790967"/>
            <a:ext cx="8283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311" y="4891599"/>
            <a:ext cx="2875878" cy="16915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67" y="4891599"/>
            <a:ext cx="2782225" cy="166933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741049" y="2108887"/>
            <a:ext cx="1683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ORTHADOX </a:t>
            </a:r>
            <a:r>
              <a:rPr lang="en-US" dirty="0" smtClean="0"/>
              <a:t>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7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7256" y="624424"/>
            <a:ext cx="5982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8:22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8:45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71" y="3206659"/>
            <a:ext cx="2276190" cy="21333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609" y="3206660"/>
            <a:ext cx="2276190" cy="2133333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5053260" y="3769893"/>
            <a:ext cx="499947" cy="534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442" y="624424"/>
            <a:ext cx="25215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8:00 WSDL Development</a:t>
            </a:r>
          </a:p>
          <a:p>
            <a:r>
              <a:rPr lang="en-US" dirty="0" smtClean="0"/>
              <a:t>03-16-2023.WSDL</a:t>
            </a:r>
          </a:p>
          <a:p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957392" y="5633343"/>
            <a:ext cx="4109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wsdl:operation</a:t>
            </a:r>
            <a:r>
              <a:rPr lang="en-US" dirty="0" smtClean="0"/>
              <a:t> name="</a:t>
            </a:r>
            <a:r>
              <a:rPr lang="en-US" dirty="0" err="1" smtClean="0"/>
              <a:t>runTransaction</a:t>
            </a:r>
            <a:r>
              <a:rPr lang="en-US" dirty="0" smtClean="0"/>
              <a:t>"&gt;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6672158" y="5255499"/>
            <a:ext cx="657546" cy="377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58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89149" y="52398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12:18PM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8105" y="77324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00" y="1157984"/>
            <a:ext cx="7532687" cy="461416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282700" y="4229100"/>
            <a:ext cx="2717800" cy="1866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979" y="6031403"/>
            <a:ext cx="5238750" cy="4953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926928" y="5647229"/>
            <a:ext cx="1586624" cy="1263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05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</a:p>
          <a:p>
            <a:r>
              <a:rPr lang="en-US" b="1" dirty="0" smtClean="0"/>
              <a:t>Web Service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58765" y="675794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11:02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5" y="1766887"/>
            <a:ext cx="83248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60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89149" y="52398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12:51PM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8105" y="77324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042" y="523982"/>
            <a:ext cx="8524875" cy="5114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83180" y="77324"/>
            <a:ext cx="416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,30 MINUTUES (</a:t>
            </a:r>
            <a:r>
              <a:rPr lang="en-US" dirty="0" err="1" smtClean="0"/>
              <a:t>nonPoliceOperation.small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55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89149" y="52398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12:52PM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" y="523982"/>
            <a:ext cx="10477500" cy="61626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83180" y="77324"/>
            <a:ext cx="416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,30 MINUTUES (</a:t>
            </a:r>
            <a:r>
              <a:rPr lang="en-US" dirty="0" err="1" smtClean="0"/>
              <a:t>nonPoliceOperation.small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8105" y="77324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785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</a:p>
          <a:p>
            <a:r>
              <a:rPr lang="en-US" b="1" dirty="0" smtClean="0"/>
              <a:t>Web Service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58765" y="675794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11:02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56" y="1195387"/>
            <a:ext cx="2276190" cy="213333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89715" y="1195387"/>
            <a:ext cx="7467429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class </a:t>
            </a:r>
            <a:r>
              <a:rPr lang="en-US" dirty="0" err="1" smtClean="0"/>
              <a:t>nonPoliceWebService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runTransaction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class </a:t>
            </a:r>
            <a:r>
              <a:rPr lang="en-US" dirty="0" err="1" smtClean="0"/>
              <a:t>nonPoliceWebService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nonPoliceDocuments</a:t>
            </a:r>
            <a:r>
              <a:rPr lang="en-US" dirty="0" smtClean="0"/>
              <a:t> </a:t>
            </a:r>
            <a:r>
              <a:rPr lang="en-US" dirty="0" err="1"/>
              <a:t>nonPoliceOperation</a:t>
            </a:r>
            <a:r>
              <a:rPr lang="en-US" dirty="0" smtClean="0"/>
              <a:t>()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          </a:t>
            </a:r>
            <a:r>
              <a:rPr lang="en-US" dirty="0" err="1" smtClean="0"/>
              <a:t>nonPoliceCourtLogical</a:t>
            </a:r>
            <a:r>
              <a:rPr lang="en-US" dirty="0" smtClean="0"/>
              <a:t> </a:t>
            </a:r>
            <a:r>
              <a:rPr lang="en-US" dirty="0"/>
              <a:t>court = new </a:t>
            </a:r>
            <a:r>
              <a:rPr lang="en-US" dirty="0" err="1"/>
              <a:t>nonPoliceCourtLogical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/>
              <a:t>nonPolcieAssmbley</a:t>
            </a:r>
            <a:r>
              <a:rPr lang="en-US" dirty="0"/>
              <a:t> </a:t>
            </a:r>
            <a:r>
              <a:rPr lang="en-US" dirty="0" err="1"/>
              <a:t>nonPoliceAssmblye</a:t>
            </a:r>
            <a:r>
              <a:rPr lang="en-US" dirty="0"/>
              <a:t> = new </a:t>
            </a:r>
            <a:r>
              <a:rPr lang="en-US" dirty="0" err="1" smtClean="0"/>
              <a:t>nonPolcieAssembly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nonPoliceReporter</a:t>
            </a:r>
            <a:r>
              <a:rPr lang="en-US" dirty="0" smtClean="0"/>
              <a:t> </a:t>
            </a:r>
            <a:r>
              <a:rPr lang="en-US" dirty="0" err="1"/>
              <a:t>nonPolciReport</a:t>
            </a:r>
            <a:r>
              <a:rPr lang="en-US" dirty="0"/>
              <a:t> = new </a:t>
            </a:r>
            <a:r>
              <a:rPr lang="en-US" dirty="0" err="1"/>
              <a:t>nonPoliceReport</a:t>
            </a:r>
            <a:r>
              <a:rPr lang="en-US" dirty="0" smtClean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nonPoliceTrails</a:t>
            </a:r>
            <a:r>
              <a:rPr lang="en-US" dirty="0"/>
              <a:t> </a:t>
            </a:r>
            <a:r>
              <a:rPr lang="en-US" dirty="0" err="1"/>
              <a:t>nonPoliceTrails</a:t>
            </a:r>
            <a:r>
              <a:rPr lang="en-US" dirty="0"/>
              <a:t> = new </a:t>
            </a:r>
            <a:r>
              <a:rPr lang="en-US" dirty="0" err="1"/>
              <a:t>nonPolcieTrails</a:t>
            </a:r>
            <a:r>
              <a:rPr lang="en-US" dirty="0" smtClean="0"/>
              <a:t>();</a:t>
            </a:r>
          </a:p>
          <a:p>
            <a:r>
              <a:rPr lang="en-US" dirty="0"/>
              <a:t>	</a:t>
            </a:r>
            <a:r>
              <a:rPr lang="en-US" dirty="0" err="1" smtClean="0"/>
              <a:t>nonPoliceCase</a:t>
            </a:r>
            <a:r>
              <a:rPr lang="en-US" dirty="0" smtClean="0"/>
              <a:t> </a:t>
            </a:r>
            <a:r>
              <a:rPr lang="en-US" dirty="0" err="1"/>
              <a:t>nonPoliceCase</a:t>
            </a:r>
            <a:r>
              <a:rPr lang="en-US" dirty="0"/>
              <a:t> = new </a:t>
            </a:r>
            <a:r>
              <a:rPr lang="en-US" dirty="0" err="1"/>
              <a:t>nonPoliceCase</a:t>
            </a:r>
            <a:r>
              <a:rPr lang="en-US" dirty="0" smtClean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nonPoliceNewspaper</a:t>
            </a:r>
            <a:r>
              <a:rPr lang="en-US" dirty="0"/>
              <a:t> newspaper = new </a:t>
            </a:r>
            <a:r>
              <a:rPr lang="en-US" dirty="0" err="1"/>
              <a:t>nonPolliceNewspaper</a:t>
            </a:r>
            <a:r>
              <a:rPr lang="en-US" dirty="0" smtClean="0"/>
              <a:t>();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39622" y="1668780"/>
            <a:ext cx="2675278" cy="123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06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</a:p>
          <a:p>
            <a:r>
              <a:rPr lang="en-US" b="1" dirty="0" smtClean="0"/>
              <a:t>Web Service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-82340" y="523982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01:25PM</a:t>
            </a:r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818" y="4464809"/>
            <a:ext cx="2276190" cy="2133333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742916" y="5376494"/>
            <a:ext cx="1005840" cy="917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994534" y="5190863"/>
            <a:ext cx="1178560" cy="1137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07137" y="3869431"/>
            <a:ext cx="3965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nonPoliceSexAbuse.0.9.03-16-2023.wsdl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87264" y="4297268"/>
            <a:ext cx="19271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FBI Partner v. IBM</a:t>
            </a:r>
          </a:p>
          <a:p>
            <a:r>
              <a:rPr lang="en-US" sz="1000" dirty="0" smtClean="0"/>
              <a:t>FBI Partner v. Daimler AG</a:t>
            </a:r>
          </a:p>
          <a:p>
            <a:r>
              <a:rPr lang="en-US" sz="1000" dirty="0" smtClean="0"/>
              <a:t>FBI </a:t>
            </a:r>
            <a:r>
              <a:rPr lang="en-US" sz="1000" dirty="0" err="1" smtClean="0"/>
              <a:t>Partenr</a:t>
            </a:r>
            <a:r>
              <a:rPr lang="en-US" sz="1000" dirty="0" smtClean="0"/>
              <a:t> v. KIT</a:t>
            </a:r>
          </a:p>
          <a:p>
            <a:r>
              <a:rPr lang="en-US" sz="1000" dirty="0" smtClean="0"/>
              <a:t>FBI </a:t>
            </a:r>
            <a:r>
              <a:rPr lang="en-US" sz="1000" dirty="0" err="1" smtClean="0"/>
              <a:t>Parnter</a:t>
            </a:r>
            <a:r>
              <a:rPr lang="en-US" sz="1000" dirty="0" smtClean="0"/>
              <a:t> v. Stanford</a:t>
            </a:r>
          </a:p>
          <a:p>
            <a:r>
              <a:rPr lang="en-US" sz="1000" dirty="0" smtClean="0"/>
              <a:t>FBI Partner v. Max-Plank Institute</a:t>
            </a:r>
          </a:p>
          <a:p>
            <a:r>
              <a:rPr lang="en-US" sz="1000" b="1" dirty="0" smtClean="0"/>
              <a:t>§187, PREA ACT</a:t>
            </a:r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1197232" y="3869431"/>
            <a:ext cx="3965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nonPoliceSexAbuse.0.9.03-16-2023.wsdl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46723" y="6634210"/>
            <a:ext cx="2986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- Medical Record (delta) 03-15-2023, 03-16-2023</a:t>
            </a:r>
            <a:endParaRPr lang="en-US" sz="11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820" y="4306663"/>
            <a:ext cx="2276475" cy="2133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825" y="4338286"/>
            <a:ext cx="2276475" cy="21336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413999" y="4297268"/>
            <a:ext cx="19271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FBI Partner v. IBM</a:t>
            </a:r>
          </a:p>
          <a:p>
            <a:r>
              <a:rPr lang="en-US" sz="1000" dirty="0" smtClean="0"/>
              <a:t>FBI Partner v. Daimler AG</a:t>
            </a:r>
          </a:p>
          <a:p>
            <a:r>
              <a:rPr lang="en-US" sz="1000" dirty="0" smtClean="0"/>
              <a:t>FBI </a:t>
            </a:r>
            <a:r>
              <a:rPr lang="en-US" sz="1000" dirty="0" err="1" smtClean="0"/>
              <a:t>Partenr</a:t>
            </a:r>
            <a:r>
              <a:rPr lang="en-US" sz="1000" dirty="0" smtClean="0"/>
              <a:t> v. KIT</a:t>
            </a:r>
          </a:p>
          <a:p>
            <a:r>
              <a:rPr lang="en-US" sz="1000" dirty="0" smtClean="0"/>
              <a:t>FBI </a:t>
            </a:r>
            <a:r>
              <a:rPr lang="en-US" sz="1000" dirty="0" err="1" smtClean="0"/>
              <a:t>Parnter</a:t>
            </a:r>
            <a:r>
              <a:rPr lang="en-US" sz="1000" dirty="0" smtClean="0"/>
              <a:t> v. Stanford</a:t>
            </a:r>
          </a:p>
          <a:p>
            <a:r>
              <a:rPr lang="en-US" sz="1000" dirty="0" smtClean="0"/>
              <a:t>FBI Partner v. Max-Plank Institute</a:t>
            </a:r>
          </a:p>
          <a:p>
            <a:r>
              <a:rPr lang="en-US" sz="1000" b="1" dirty="0" smtClean="0"/>
              <a:t>§187, PREA ACT</a:t>
            </a:r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360" y="1245621"/>
            <a:ext cx="2276475" cy="2133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788" y="1236895"/>
            <a:ext cx="2276475" cy="213360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3758991" y="1603725"/>
            <a:ext cx="1005840" cy="917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7573427" y="1383698"/>
            <a:ext cx="1178560" cy="1137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574" y="1038498"/>
            <a:ext cx="2276190" cy="213333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221232" y="1171874"/>
            <a:ext cx="2095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nonPoliceRTALogical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197232" y="853726"/>
            <a:ext cx="3965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nonPoliceSexAbuse.0.9.03-16-2023.wsdl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334216" y="1396973"/>
            <a:ext cx="2022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nonPoliceTelevision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393820" y="3553136"/>
            <a:ext cx="856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MALPRACTICE AND CONTIBUTORY NEGLIGANCE IN BUSINESS PROCESS MANAGEMENT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325758" y="615142"/>
            <a:ext cx="707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BEST PRACTICE AND LEGISLATION IN BUSINESS PROCESS MANAGEMENT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010371" y="3895950"/>
            <a:ext cx="100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Dr.  Prof.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522720" y="523982"/>
            <a:ext cx="132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Dr. Dr.  Prof.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089751" y="3379221"/>
            <a:ext cx="386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What you have done to me(converting)</a:t>
            </a:r>
            <a:endParaRPr lang="en-US" strike="sngStrike" dirty="0"/>
          </a:p>
        </p:txBody>
      </p:sp>
      <p:sp>
        <p:nvSpPr>
          <p:cNvPr id="39" name="Down Arrow 38"/>
          <p:cNvSpPr/>
          <p:nvPr/>
        </p:nvSpPr>
        <p:spPr>
          <a:xfrm rot="10800000">
            <a:off x="7678075" y="3308476"/>
            <a:ext cx="484632" cy="4028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16200000">
            <a:off x="979864" y="3521886"/>
            <a:ext cx="484632" cy="4028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16200000">
            <a:off x="907799" y="609210"/>
            <a:ext cx="484632" cy="4028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97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</a:p>
          <a:p>
            <a:r>
              <a:rPr lang="en-US" b="1" dirty="0" smtClean="0"/>
              <a:t>Web Service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-42148" y="60029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01:31PM</a:t>
            </a:r>
            <a:endParaRPr lang="en-US" dirty="0" smtClean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51" y="2913056"/>
            <a:ext cx="2276475" cy="2133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879" y="2904330"/>
            <a:ext cx="2276475" cy="213360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3888082" y="3271160"/>
            <a:ext cx="1005840" cy="917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7594941" y="3161146"/>
            <a:ext cx="1178560" cy="1137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813" y="2890408"/>
            <a:ext cx="2276190" cy="213333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563676" y="2370263"/>
            <a:ext cx="941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BEST PRACTICE AND LEGISLATION;  HOMCIDE  </a:t>
            </a:r>
            <a:r>
              <a:rPr lang="en-US" b="1" dirty="0"/>
              <a:t>	</a:t>
            </a:r>
            <a:r>
              <a:rPr lang="en-US" b="1" dirty="0" smtClean="0"/>
              <a:t>					</a:t>
            </a:r>
            <a:endParaRPr lang="en-US" sz="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429199" y="2421269"/>
            <a:ext cx="1661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Dr. Dr. </a:t>
            </a:r>
            <a:r>
              <a:rPr lang="en-US" b="1" dirty="0" err="1" smtClean="0"/>
              <a:t>h.c</a:t>
            </a:r>
            <a:r>
              <a:rPr lang="en-US" b="1" dirty="0" smtClean="0"/>
              <a:t>  Prof.</a:t>
            </a:r>
            <a:endParaRPr lang="en-US" b="1" dirty="0"/>
          </a:p>
        </p:txBody>
      </p:sp>
      <p:sp>
        <p:nvSpPr>
          <p:cNvPr id="41" name="Down Arrow 40"/>
          <p:cNvSpPr/>
          <p:nvPr/>
        </p:nvSpPr>
        <p:spPr>
          <a:xfrm rot="16200000">
            <a:off x="1077082" y="2416995"/>
            <a:ext cx="484632" cy="4028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10017592" y="2004124"/>
            <a:ext cx="484632" cy="4028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-89149" y="2370263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01:52PM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63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7256" y="6244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8:22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83972" y="2668376"/>
            <a:ext cx="286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 PARTNER CONSTITUTION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62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7256" y="6244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8:22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16268" y="3097392"/>
            <a:ext cx="83049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Roboto"/>
              </a:rPr>
              <a:t>a </a:t>
            </a:r>
            <a:r>
              <a:rPr lang="en-US" dirty="0">
                <a:solidFill>
                  <a:srgbClr val="202124"/>
                </a:solidFill>
                <a:latin typeface="Roboto"/>
                <a:hlinkClick r:id="rId2"/>
              </a:rPr>
              <a:t>writ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 </a:t>
            </a:r>
            <a:r>
              <a:rPr lang="en-US" dirty="0" smtClean="0">
                <a:solidFill>
                  <a:srgbClr val="202124"/>
                </a:solidFill>
                <a:latin typeface="Roboto"/>
              </a:rPr>
              <a:t>requiring a person under arrest to 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be brought before a judge or into court, especially to secure the </a:t>
            </a:r>
            <a:r>
              <a:rPr lang="en-US" dirty="0" smtClean="0">
                <a:solidFill>
                  <a:srgbClr val="202124"/>
                </a:solidFill>
                <a:latin typeface="Roboto"/>
              </a:rPr>
              <a:t>person's 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release unless </a:t>
            </a:r>
            <a:r>
              <a:rPr lang="en-US" dirty="0">
                <a:solidFill>
                  <a:srgbClr val="202124"/>
                </a:solidFill>
                <a:latin typeface="Roboto"/>
                <a:hlinkClick r:id="rId3"/>
              </a:rPr>
              <a:t>lawful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 grounds are shown </a:t>
            </a:r>
            <a:r>
              <a:rPr lang="en-US" dirty="0" smtClean="0">
                <a:solidFill>
                  <a:srgbClr val="202124"/>
                </a:solidFill>
                <a:latin typeface="Roboto"/>
              </a:rPr>
              <a:t>for their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 </a:t>
            </a:r>
            <a:r>
              <a:rPr lang="en-US" dirty="0">
                <a:solidFill>
                  <a:srgbClr val="202124"/>
                </a:solidFill>
                <a:latin typeface="Roboto"/>
                <a:hlinkClick r:id="rId4"/>
              </a:rPr>
              <a:t>detention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.</a:t>
            </a:r>
          </a:p>
          <a:p>
            <a:r>
              <a:rPr lang="en-US" dirty="0" smtClean="0">
                <a:solidFill>
                  <a:srgbClr val="70757A"/>
                </a:solidFill>
                <a:latin typeface="Roboto"/>
              </a:rPr>
              <a:t>“This </a:t>
            </a:r>
            <a:r>
              <a:rPr lang="en-US" dirty="0">
                <a:solidFill>
                  <a:srgbClr val="70757A"/>
                </a:solidFill>
                <a:latin typeface="Roboto"/>
              </a:rPr>
              <a:t>application for habeas corpus"</a:t>
            </a:r>
          </a:p>
          <a:p>
            <a:endParaRPr lang="en-US" dirty="0" smtClean="0">
              <a:solidFill>
                <a:srgbClr val="202124"/>
              </a:solidFill>
              <a:latin typeface="Roboto"/>
            </a:endParaRPr>
          </a:p>
          <a:p>
            <a:r>
              <a:rPr lang="en-US" dirty="0" smtClean="0">
                <a:solidFill>
                  <a:srgbClr val="202124"/>
                </a:solidFill>
                <a:latin typeface="Roboto"/>
              </a:rPr>
              <a:t>The 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legal right to apply for a habeas </a:t>
            </a:r>
            <a:r>
              <a:rPr lang="en-US" dirty="0">
                <a:solidFill>
                  <a:srgbClr val="202124"/>
                </a:solidFill>
                <a:latin typeface="Roboto"/>
                <a:hlinkClick r:id="rId5"/>
              </a:rPr>
              <a:t>corpus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.</a:t>
            </a:r>
          </a:p>
          <a:p>
            <a:r>
              <a:rPr lang="en-US" dirty="0">
                <a:solidFill>
                  <a:srgbClr val="70757A"/>
                </a:solidFill>
                <a:latin typeface="Roboto"/>
              </a:rPr>
              <a:t>"Europe was first to introduce habeas corpus and the jury system"</a:t>
            </a:r>
            <a:endParaRPr lang="en-US" b="0" i="0" dirty="0">
              <a:solidFill>
                <a:srgbClr val="70757A"/>
              </a:solidFill>
              <a:effectLst/>
              <a:latin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29837" y="2093266"/>
            <a:ext cx="1538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habeas corpus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6732" y="1077603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07859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4830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DEVELOPMENT-DIAGNOSTICS-L3-SUPPORT  </a:t>
            </a:r>
            <a:r>
              <a:rPr lang="en-US" sz="3200" b="1" dirty="0" smtClean="0"/>
              <a:t>0.1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127256" y="6244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8:22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983819" y="728387"/>
            <a:ext cx="8486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MALPRACTICE AND CONTIBUTORY NEGLIGANCE IN BUSINESS PROCESS MANAGEMENT</a:t>
            </a:r>
            <a:endParaRPr lang="en-US" b="1" dirty="0"/>
          </a:p>
        </p:txBody>
      </p:sp>
      <p:sp>
        <p:nvSpPr>
          <p:cNvPr id="34" name="Down Arrow 33"/>
          <p:cNvSpPr/>
          <p:nvPr/>
        </p:nvSpPr>
        <p:spPr>
          <a:xfrm rot="16200000">
            <a:off x="1442202" y="688213"/>
            <a:ext cx="484632" cy="4028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047887" y="2194560"/>
            <a:ext cx="1247887" cy="37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visa</a:t>
            </a:r>
            <a:endParaRPr lang="en-US" strike="sngStrike" dirty="0"/>
          </a:p>
        </p:txBody>
      </p:sp>
      <p:sp>
        <p:nvSpPr>
          <p:cNvPr id="59" name="Rectangle 58"/>
          <p:cNvSpPr/>
          <p:nvPr/>
        </p:nvSpPr>
        <p:spPr>
          <a:xfrm>
            <a:off x="6852621" y="2194561"/>
            <a:ext cx="1280160" cy="441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cisco</a:t>
            </a:r>
            <a:endParaRPr lang="en-US" strike="sngStrike" dirty="0"/>
          </a:p>
        </p:txBody>
      </p:sp>
      <p:sp>
        <p:nvSpPr>
          <p:cNvPr id="60" name="TextBox 59"/>
          <p:cNvSpPr txBox="1"/>
          <p:nvPr/>
        </p:nvSpPr>
        <p:spPr>
          <a:xfrm>
            <a:off x="3801917" y="18828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516559" y="2194560"/>
            <a:ext cx="531415" cy="37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 smtClean="0"/>
              <a:t>ge</a:t>
            </a:r>
            <a:endParaRPr lang="en-US" strike="sngStrike" dirty="0"/>
          </a:p>
        </p:txBody>
      </p:sp>
      <p:sp>
        <p:nvSpPr>
          <p:cNvPr id="62" name="TextBox 61"/>
          <p:cNvSpPr txBox="1"/>
          <p:nvPr/>
        </p:nvSpPr>
        <p:spPr>
          <a:xfrm>
            <a:off x="2853236" y="3799196"/>
            <a:ext cx="250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JFK(</a:t>
            </a:r>
            <a:r>
              <a:rPr lang="en-US" strike="sngStrike" dirty="0" err="1" smtClean="0"/>
              <a:t>Oswald,iFoget,hitler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4375217" y="2212538"/>
            <a:ext cx="26301" cy="20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264825" y="5496895"/>
            <a:ext cx="220785" cy="10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368047" y="2263116"/>
            <a:ext cx="123796" cy="25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047886" y="5226410"/>
            <a:ext cx="1247887" cy="37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 smtClean="0"/>
              <a:t>fortino</a:t>
            </a:r>
            <a:endParaRPr lang="en-US" strike="sngStrike" dirty="0"/>
          </a:p>
        </p:txBody>
      </p:sp>
      <p:sp>
        <p:nvSpPr>
          <p:cNvPr id="74" name="Rectangle 73"/>
          <p:cNvSpPr/>
          <p:nvPr/>
        </p:nvSpPr>
        <p:spPr>
          <a:xfrm>
            <a:off x="4454659" y="5224603"/>
            <a:ext cx="901545" cy="37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 smtClean="0"/>
              <a:t>fortino</a:t>
            </a:r>
            <a:endParaRPr lang="en-US" strike="sngStrike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4295774" y="5280198"/>
            <a:ext cx="123797" cy="108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ight Arrow 75"/>
          <p:cNvSpPr/>
          <p:nvPr/>
        </p:nvSpPr>
        <p:spPr>
          <a:xfrm>
            <a:off x="6024282" y="2194560"/>
            <a:ext cx="570156" cy="502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 rot="10800000">
            <a:off x="5356204" y="2189891"/>
            <a:ext cx="570156" cy="502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7101288" y="1904104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July 2014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4395231" y="1848705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221950" y="1338229"/>
            <a:ext cx="1377067" cy="261610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Villarosa</a:t>
            </a:r>
            <a:r>
              <a:rPr lang="en-US" sz="1100" b="1" dirty="0" smtClean="0"/>
              <a:t>, Marshal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15153" y="1694098"/>
            <a:ext cx="970457" cy="338554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Depress (copy)</a:t>
            </a:r>
          </a:p>
          <a:p>
            <a:r>
              <a:rPr lang="en-US" sz="800" dirty="0" smtClean="0"/>
              <a:t>MICHIGAN LLM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015705" y="4915425"/>
            <a:ext cx="268584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strike="sngStrike" dirty="0" err="1" smtClean="0"/>
              <a:t>Taxi,lee</a:t>
            </a:r>
            <a:r>
              <a:rPr lang="en-US" sz="1100" b="1" strike="sngStrike" dirty="0" smtClean="0"/>
              <a:t> Oswald (</a:t>
            </a:r>
            <a:r>
              <a:rPr lang="en-US" sz="1100" b="1" strike="sngStrike" dirty="0" err="1" smtClean="0"/>
              <a:t>standordf.kit.bluemovie</a:t>
            </a:r>
            <a:r>
              <a:rPr lang="en-US" sz="1100" b="1" strike="sngStrike" dirty="0" smtClean="0"/>
              <a:t>)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2949987" y="3065929"/>
            <a:ext cx="5290371" cy="3227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711018" y="1239150"/>
            <a:ext cx="5290371" cy="3227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056366" y="4712497"/>
            <a:ext cx="5290371" cy="3227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4128288" y="2691929"/>
            <a:ext cx="229384" cy="95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395231" y="5646661"/>
            <a:ext cx="2377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Architecture Document</a:t>
            </a:r>
          </a:p>
          <a:p>
            <a:r>
              <a:rPr lang="en-US" dirty="0" smtClean="0"/>
              <a:t>Person looks familiar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9380668" y="2517564"/>
            <a:ext cx="1647823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FEDEAL COURT 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275958" y="2875866"/>
            <a:ext cx="19999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    Statue (Egyptian)</a:t>
            </a:r>
            <a:endParaRPr lang="en-US" sz="1400" dirty="0"/>
          </a:p>
          <a:p>
            <a:r>
              <a:rPr lang="en-US" sz="800" dirty="0"/>
              <a:t>Sunil </a:t>
            </a:r>
            <a:r>
              <a:rPr lang="en-US" sz="800" dirty="0" smtClean="0"/>
              <a:t>Ra ( ENTEPRIE ARECUTERE, TOGAF CERTIFCA)</a:t>
            </a:r>
            <a:endParaRPr lang="en-US" sz="800" dirty="0"/>
          </a:p>
          <a:p>
            <a:r>
              <a:rPr lang="en-US" sz="800" b="1" strike="sngStrike" dirty="0" smtClean="0"/>
              <a:t>Kodak</a:t>
            </a:r>
            <a:r>
              <a:rPr lang="en-US" sz="800" strike="sngStrike" dirty="0" smtClean="0"/>
              <a:t>  (</a:t>
            </a:r>
            <a:r>
              <a:rPr lang="en-US" sz="800" strike="sngStrike" dirty="0" err="1" smtClean="0"/>
              <a:t>kady</a:t>
            </a:r>
            <a:r>
              <a:rPr lang="en-US" sz="800" strike="sngStrike" dirty="0" smtClean="0"/>
              <a:t> pants, </a:t>
            </a:r>
            <a:r>
              <a:rPr lang="en-US" sz="800" strike="sngStrike" dirty="0" err="1" smtClean="0"/>
              <a:t>protetue</a:t>
            </a:r>
            <a:r>
              <a:rPr lang="en-US" sz="800" strike="sngStrike" dirty="0" smtClean="0"/>
              <a:t> pants)</a:t>
            </a:r>
            <a:endParaRPr lang="en-US" sz="800" strike="sngStrike" dirty="0"/>
          </a:p>
        </p:txBody>
      </p:sp>
      <p:sp>
        <p:nvSpPr>
          <p:cNvPr id="95" name="TextBox 94"/>
          <p:cNvSpPr txBox="1"/>
          <p:nvPr/>
        </p:nvSpPr>
        <p:spPr>
          <a:xfrm>
            <a:off x="9371163" y="141246"/>
            <a:ext cx="282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ATOMICCLOCK(Quartz </a:t>
            </a:r>
            <a:r>
              <a:rPr lang="en-US" dirty="0" err="1" smtClean="0"/>
              <a:t>Cicle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10781581" y="369712"/>
            <a:ext cx="1299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9800216" y="2033371"/>
            <a:ext cx="322730" cy="34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489778" y="1812449"/>
            <a:ext cx="1494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ROTH(</a:t>
            </a:r>
            <a:r>
              <a:rPr lang="en-US" sz="800" strike="sngStrike" dirty="0" smtClean="0"/>
              <a:t>RE</a:t>
            </a:r>
            <a:r>
              <a:rPr lang="en-US" sz="800" dirty="0" smtClean="0"/>
              <a:t>D).IBM.DAMILER.*</a:t>
            </a:r>
          </a:p>
          <a:p>
            <a:r>
              <a:rPr lang="en-US" sz="800" strike="sngStrike" dirty="0"/>
              <a:t> </a:t>
            </a:r>
            <a:r>
              <a:rPr lang="en-US" sz="800" strike="sngStrike" dirty="0" smtClean="0"/>
              <a:t>House, </a:t>
            </a:r>
            <a:r>
              <a:rPr lang="en-US" sz="800" strike="sngStrike" dirty="0" err="1" smtClean="0"/>
              <a:t>Fahter</a:t>
            </a:r>
            <a:r>
              <a:rPr lang="en-US" sz="800" strike="sngStrike" dirty="0" smtClean="0"/>
              <a:t> German; Picture</a:t>
            </a:r>
            <a:endParaRPr lang="en-US" sz="800" strike="sngStrike" dirty="0"/>
          </a:p>
        </p:txBody>
      </p:sp>
      <p:sp>
        <p:nvSpPr>
          <p:cNvPr id="102" name="Rectangle 101"/>
          <p:cNvSpPr/>
          <p:nvPr/>
        </p:nvSpPr>
        <p:spPr>
          <a:xfrm>
            <a:off x="3118279" y="1379215"/>
            <a:ext cx="268941" cy="615291"/>
          </a:xfrm>
          <a:prstGeom prst="rect">
            <a:avLst/>
          </a:prstGeom>
          <a:noFill/>
          <a:ln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704869" y="1472018"/>
            <a:ext cx="7922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/>
              <a:t>IIBM </a:t>
            </a:r>
            <a:r>
              <a:rPr lang="en-US" sz="800" dirty="0" smtClean="0"/>
              <a:t>PARTNER</a:t>
            </a:r>
          </a:p>
          <a:p>
            <a:pPr algn="ctr"/>
            <a:r>
              <a:rPr lang="en-US" sz="800" dirty="0" smtClean="0"/>
              <a:t>RELIGION</a:t>
            </a:r>
            <a:endParaRPr lang="en-US" sz="800" dirty="0"/>
          </a:p>
        </p:txBody>
      </p:sp>
      <p:sp>
        <p:nvSpPr>
          <p:cNvPr id="104" name="Right Arrow 103"/>
          <p:cNvSpPr/>
          <p:nvPr/>
        </p:nvSpPr>
        <p:spPr>
          <a:xfrm>
            <a:off x="3507524" y="1462962"/>
            <a:ext cx="328611" cy="304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5409293" y="1436185"/>
            <a:ext cx="1443328" cy="600164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Villa  </a:t>
            </a:r>
            <a:r>
              <a:rPr lang="en-US" sz="1100" b="1" dirty="0" err="1" smtClean="0"/>
              <a:t>rosa</a:t>
            </a:r>
            <a:r>
              <a:rPr lang="en-US" sz="1100" b="1" dirty="0" smtClean="0"/>
              <a:t>; (free)pizza</a:t>
            </a:r>
          </a:p>
          <a:p>
            <a:endParaRPr lang="en-US" sz="1100" b="1" dirty="0"/>
          </a:p>
          <a:p>
            <a:r>
              <a:rPr lang="en-US" sz="1100" b="1" strike="sngStrike" dirty="0" smtClean="0"/>
              <a:t>CRAIGSLIST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357034" y="1315528"/>
            <a:ext cx="1324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SQ.</a:t>
            </a:r>
          </a:p>
          <a:p>
            <a:r>
              <a:rPr lang="en-US" dirty="0" smtClean="0"/>
              <a:t>MANNHEIM</a:t>
            </a:r>
          </a:p>
          <a:p>
            <a:r>
              <a:rPr lang="en-US" dirty="0" smtClean="0"/>
              <a:t>2006/7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1421250" y="2218037"/>
            <a:ext cx="1381183" cy="37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 smtClean="0"/>
              <a:t>Ibm.parnter</a:t>
            </a:r>
            <a:endParaRPr lang="en-US" strike="sngStrike" dirty="0"/>
          </a:p>
        </p:txBody>
      </p:sp>
      <p:sp>
        <p:nvSpPr>
          <p:cNvPr id="108" name="TextBox 107"/>
          <p:cNvSpPr txBox="1"/>
          <p:nvPr/>
        </p:nvSpPr>
        <p:spPr>
          <a:xfrm>
            <a:off x="2042217" y="2715410"/>
            <a:ext cx="1108924" cy="261610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Britney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380518" y="2671503"/>
            <a:ext cx="1108924" cy="261610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Britney</a:t>
            </a:r>
          </a:p>
        </p:txBody>
      </p:sp>
      <p:sp>
        <p:nvSpPr>
          <p:cNvPr id="110" name="Down Arrow 109"/>
          <p:cNvSpPr/>
          <p:nvPr/>
        </p:nvSpPr>
        <p:spPr>
          <a:xfrm>
            <a:off x="4419571" y="4168528"/>
            <a:ext cx="485860" cy="74689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356203" y="4313816"/>
            <a:ext cx="192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WWII.Roth</a:t>
            </a:r>
            <a:r>
              <a:rPr lang="en-US" dirty="0" smtClean="0"/>
              <a:t>(</a:t>
            </a:r>
            <a:r>
              <a:rPr lang="en-US" strike="sngStrike" dirty="0" err="1" smtClean="0"/>
              <a:t>iFoget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8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7256" y="624424"/>
            <a:ext cx="5982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8:22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8:45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436" y="354324"/>
            <a:ext cx="2276190" cy="21333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52442" y="624424"/>
            <a:ext cx="468019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Web Service</a:t>
            </a:r>
          </a:p>
          <a:p>
            <a:r>
              <a:rPr lang="en-US" dirty="0" smtClean="0"/>
              <a:t>WSDL Complex Types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ibm.damiler.employee.viginia.rometi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ibm.damiler.employe.dr.dieter.zetsche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8082285" y="2487657"/>
            <a:ext cx="4109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wsdl:operation</a:t>
            </a:r>
            <a:r>
              <a:rPr lang="en-US" dirty="0" smtClean="0"/>
              <a:t> name="</a:t>
            </a:r>
            <a:r>
              <a:rPr lang="en-US" dirty="0" err="1" smtClean="0"/>
              <a:t>runTransaction</a:t>
            </a:r>
            <a:r>
              <a:rPr lang="en-US" dirty="0" smtClean="0"/>
              <a:t>"&gt;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34948" y="2136338"/>
            <a:ext cx="87006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&lt;</a:t>
            </a:r>
            <a:r>
              <a:rPr lang="en-US" dirty="0" err="1" smtClean="0"/>
              <a:t>xsd:complexType</a:t>
            </a:r>
            <a:r>
              <a:rPr lang="en-US" dirty="0" smtClean="0"/>
              <a:t> name=“</a:t>
            </a:r>
            <a:r>
              <a:rPr lang="en-US" dirty="0" err="1" smtClean="0"/>
              <a:t>nonPoliceEmployee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xsd:sequence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&lt;</a:t>
            </a:r>
            <a:r>
              <a:rPr lang="en-US" dirty="0" err="1" smtClean="0"/>
              <a:t>xsd:element</a:t>
            </a:r>
            <a:r>
              <a:rPr lang="en-US" dirty="0" smtClean="0"/>
              <a:t> name=“</a:t>
            </a:r>
            <a:r>
              <a:rPr lang="en-US" dirty="0" err="1" smtClean="0"/>
              <a:t>nonPoliceId</a:t>
            </a:r>
            <a:r>
              <a:rPr lang="en-US" dirty="0" smtClean="0"/>
              <a:t>" type="</a:t>
            </a:r>
            <a:r>
              <a:rPr lang="en-US" dirty="0" err="1" smtClean="0"/>
              <a:t>xsd:integer</a:t>
            </a:r>
            <a:r>
              <a:rPr lang="en-US" dirty="0" smtClean="0"/>
              <a:t>" /&gt;</a:t>
            </a:r>
          </a:p>
          <a:p>
            <a:r>
              <a:rPr lang="en-US" dirty="0" smtClean="0"/>
              <a:t>            &lt;</a:t>
            </a:r>
            <a:r>
              <a:rPr lang="en-US" dirty="0" err="1" smtClean="0"/>
              <a:t>xsd:element</a:t>
            </a:r>
            <a:r>
              <a:rPr lang="en-US" dirty="0" smtClean="0"/>
              <a:t> name=“</a:t>
            </a:r>
            <a:r>
              <a:rPr lang="en-US" dirty="0" err="1" smtClean="0"/>
              <a:t>nonPoliceFirstname</a:t>
            </a:r>
            <a:r>
              <a:rPr lang="en-US" dirty="0" smtClean="0"/>
              <a:t>" type="</a:t>
            </a:r>
            <a:r>
              <a:rPr lang="en-US" dirty="0" err="1" smtClean="0"/>
              <a:t>xsd:string</a:t>
            </a:r>
            <a:r>
              <a:rPr lang="en-US" dirty="0" smtClean="0"/>
              <a:t>" minOccurs="0" /&gt;</a:t>
            </a:r>
          </a:p>
          <a:p>
            <a:r>
              <a:rPr lang="en-US" dirty="0" smtClean="0"/>
              <a:t>            &lt;</a:t>
            </a:r>
            <a:r>
              <a:rPr lang="en-US" dirty="0" err="1" smtClean="0"/>
              <a:t>xsd:element</a:t>
            </a:r>
            <a:r>
              <a:rPr lang="en-US" dirty="0" smtClean="0"/>
              <a:t> name=“</a:t>
            </a:r>
            <a:r>
              <a:rPr lang="en-US" dirty="0" err="1" smtClean="0"/>
              <a:t>nonPoliceLastname</a:t>
            </a:r>
            <a:r>
              <a:rPr lang="en-US" dirty="0" smtClean="0"/>
              <a:t>" type="</a:t>
            </a:r>
            <a:r>
              <a:rPr lang="en-US" dirty="0" err="1" smtClean="0"/>
              <a:t>xsd:string</a:t>
            </a:r>
            <a:r>
              <a:rPr lang="en-US" dirty="0" smtClean="0"/>
              <a:t>" minOccurs="0" /&gt;</a:t>
            </a:r>
          </a:p>
          <a:p>
            <a:r>
              <a:rPr lang="en-US" dirty="0" smtClean="0"/>
              <a:t>            &lt;</a:t>
            </a:r>
            <a:r>
              <a:rPr lang="en-US" dirty="0" err="1" smtClean="0"/>
              <a:t>xsd:element</a:t>
            </a:r>
            <a:r>
              <a:rPr lang="en-US" dirty="0" smtClean="0"/>
              <a:t> name=“</a:t>
            </a:r>
            <a:r>
              <a:rPr lang="en-US" dirty="0" err="1" smtClean="0"/>
              <a:t>nonPoliceCompany</a:t>
            </a:r>
            <a:r>
              <a:rPr lang="en-US" dirty="0" smtClean="0"/>
              <a:t>" type="</a:t>
            </a:r>
            <a:r>
              <a:rPr lang="en-US" dirty="0" err="1" smtClean="0"/>
              <a:t>xsd:string</a:t>
            </a:r>
            <a:r>
              <a:rPr lang="en-US" dirty="0" smtClean="0"/>
              <a:t>" minOccurs="0" /&gt;</a:t>
            </a:r>
          </a:p>
          <a:p>
            <a:r>
              <a:rPr lang="en-US" dirty="0" smtClean="0"/>
              <a:t>            &lt;</a:t>
            </a:r>
            <a:r>
              <a:rPr lang="en-US" dirty="0" err="1" smtClean="0"/>
              <a:t>xsd:element</a:t>
            </a:r>
            <a:r>
              <a:rPr lang="en-US" dirty="0" smtClean="0"/>
              <a:t> name=“</a:t>
            </a:r>
            <a:r>
              <a:rPr lang="en-US" dirty="0" err="1" smtClean="0"/>
              <a:t>nonPoliceUID</a:t>
            </a:r>
            <a:r>
              <a:rPr lang="en-US" dirty="0" smtClean="0"/>
              <a:t>" type="</a:t>
            </a:r>
            <a:r>
              <a:rPr lang="en-US" dirty="0" err="1" smtClean="0"/>
              <a:t>xsd:string</a:t>
            </a:r>
            <a:r>
              <a:rPr lang="en-US" dirty="0" smtClean="0"/>
              <a:t>" minOccurs="0" /&gt;</a:t>
            </a:r>
          </a:p>
          <a:p>
            <a:r>
              <a:rPr lang="en-US" dirty="0" smtClean="0"/>
              <a:t>        &lt;/</a:t>
            </a:r>
            <a:r>
              <a:rPr lang="en-US" dirty="0" err="1" smtClean="0"/>
              <a:t>xsd:sequence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&lt;/</a:t>
            </a:r>
            <a:r>
              <a:rPr lang="en-US" dirty="0" err="1" smtClean="0"/>
              <a:t>xsd:complexType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58" y="4620990"/>
            <a:ext cx="9580660" cy="2038983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 rot="10293902">
            <a:off x="10037852" y="2101752"/>
            <a:ext cx="452063" cy="302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73411" y="1746607"/>
            <a:ext cx="647944" cy="45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798031" y="1746607"/>
            <a:ext cx="248436" cy="50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280698" y="1742157"/>
            <a:ext cx="1190490" cy="154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82939" y="1664413"/>
            <a:ext cx="184935" cy="226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35339" y="1816813"/>
            <a:ext cx="6084921" cy="455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163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201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  0.1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7256" y="6244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8:22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6732" y="1077603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?</a:t>
            </a:r>
            <a:endParaRPr lang="en-US" sz="7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216" y="3052527"/>
            <a:ext cx="446611" cy="5063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879" y="2983035"/>
            <a:ext cx="446611" cy="5063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16076" y="2594426"/>
            <a:ext cx="3130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Mathew Langley</a:t>
            </a:r>
          </a:p>
          <a:p>
            <a:r>
              <a:rPr lang="en-US" dirty="0" smtClean="0"/>
              <a:t>IBM Partner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45036" y="2384031"/>
            <a:ext cx="1835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Fuergesson</a:t>
            </a:r>
            <a:endParaRPr lang="en-US" dirty="0" smtClean="0"/>
          </a:p>
          <a:p>
            <a:r>
              <a:rPr lang="en-US" dirty="0" smtClean="0"/>
              <a:t>IBM Rational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13147" y="264573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Esaw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059" y="2983035"/>
            <a:ext cx="250497" cy="283994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4574599" y="2878872"/>
            <a:ext cx="1021976" cy="849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39449" y="3052527"/>
            <a:ext cx="1161665" cy="76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562575" y="2872911"/>
            <a:ext cx="1000461" cy="66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38638" y="1368803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Visa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 rot="5400000">
            <a:off x="3837701" y="3025712"/>
            <a:ext cx="746951" cy="44106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43842" y="305252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RELIGION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099" y="1941071"/>
            <a:ext cx="344454" cy="495497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3068504" y="1928796"/>
            <a:ext cx="589365" cy="5245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 rot="5400000">
            <a:off x="6890758" y="2964853"/>
            <a:ext cx="746951" cy="441063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983819" y="401918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35265" y="1250043"/>
            <a:ext cx="2898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Santa Cruz, Mountains</a:t>
            </a:r>
          </a:p>
          <a:p>
            <a:r>
              <a:rPr lang="en-US" strike="sngStrike" dirty="0" err="1" smtClean="0"/>
              <a:t>Ewoks</a:t>
            </a:r>
            <a:r>
              <a:rPr lang="en-US" strike="sngStrike" dirty="0" smtClean="0"/>
              <a:t> Video Dirt</a:t>
            </a:r>
          </a:p>
          <a:p>
            <a:r>
              <a:rPr lang="en-US" dirty="0" err="1" smtClean="0"/>
              <a:t>nonPolcieDEA</a:t>
            </a:r>
            <a:r>
              <a:rPr lang="en-US" dirty="0" smtClean="0"/>
              <a:t>(</a:t>
            </a:r>
            <a:r>
              <a:rPr lang="en-US" strike="sngStrike" dirty="0" err="1" smtClean="0"/>
              <a:t>steve</a:t>
            </a:r>
            <a:r>
              <a:rPr lang="en-US" strike="sngStrike" dirty="0" smtClean="0"/>
              <a:t> and </a:t>
            </a:r>
            <a:r>
              <a:rPr lang="en-US" strike="sngStrike" dirty="0" err="1" smtClean="0"/>
              <a:t>tim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983819" y="728387"/>
            <a:ext cx="8486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MALPRACTICE AND CONTIBUTORY NEGLIGANCE IN BUSINESS PROCESS MANAGEMENT</a:t>
            </a:r>
            <a:endParaRPr lang="en-US" b="1" dirty="0"/>
          </a:p>
        </p:txBody>
      </p:sp>
      <p:sp>
        <p:nvSpPr>
          <p:cNvPr id="34" name="Down Arrow 33"/>
          <p:cNvSpPr/>
          <p:nvPr/>
        </p:nvSpPr>
        <p:spPr>
          <a:xfrm rot="16200000">
            <a:off x="1442202" y="688213"/>
            <a:ext cx="484632" cy="4028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643" y="1985727"/>
            <a:ext cx="2276475" cy="2133600"/>
          </a:xfrm>
          <a:prstGeom prst="rect">
            <a:avLst/>
          </a:prstGeom>
        </p:spPr>
      </p:pic>
      <p:sp>
        <p:nvSpPr>
          <p:cNvPr id="36" name="Down Arrow 35"/>
          <p:cNvSpPr/>
          <p:nvPr/>
        </p:nvSpPr>
        <p:spPr>
          <a:xfrm rot="16200000">
            <a:off x="8654583" y="2646541"/>
            <a:ext cx="1214488" cy="559009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72766" y="3751775"/>
            <a:ext cx="795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0.1 </a:t>
            </a:r>
            <a:r>
              <a:rPr lang="en-US" sz="800" dirty="0" err="1" smtClean="0"/>
              <a:t>zuckerberg</a:t>
            </a:r>
            <a:endParaRPr 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2865701" y="4308278"/>
            <a:ext cx="376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1D8723 </a:t>
            </a:r>
            <a:r>
              <a:rPr lang="en-US" strike="sngStrike" dirty="0" smtClean="0"/>
              <a:t>Create a business process </a:t>
            </a:r>
            <a:endParaRPr lang="en-US" strike="sngStrike" dirty="0"/>
          </a:p>
        </p:txBody>
      </p:sp>
      <p:sp>
        <p:nvSpPr>
          <p:cNvPr id="39" name="Rectangle 38"/>
          <p:cNvSpPr/>
          <p:nvPr/>
        </p:nvSpPr>
        <p:spPr>
          <a:xfrm>
            <a:off x="1438638" y="1249511"/>
            <a:ext cx="7361117" cy="3591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621131" y="1288472"/>
            <a:ext cx="2450872" cy="1754326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Marshal </a:t>
            </a:r>
            <a:r>
              <a:rPr lang="en-US" sz="3600" dirty="0" err="1" smtClean="0"/>
              <a:t>Villarosa</a:t>
            </a:r>
            <a:endParaRPr lang="en-US" sz="3600" dirty="0" smtClean="0"/>
          </a:p>
          <a:p>
            <a:r>
              <a:rPr lang="en-US" dirty="0" smtClean="0"/>
              <a:t>IBM Rational Sales </a:t>
            </a:r>
            <a:r>
              <a:rPr lang="en-US" dirty="0" err="1" smtClean="0"/>
              <a:t>Terrirory</a:t>
            </a:r>
            <a:r>
              <a:rPr lang="en-US" dirty="0" smtClean="0"/>
              <a:t> Manager</a:t>
            </a:r>
            <a:endParaRPr lang="en-US" b="1" dirty="0" smtClean="0"/>
          </a:p>
          <a:p>
            <a:r>
              <a:rPr lang="en-US" b="1" dirty="0" err="1" smtClean="0"/>
              <a:t>nonPoliceDEA</a:t>
            </a:r>
            <a:r>
              <a:rPr lang="en-US" b="1" dirty="0" smtClean="0"/>
              <a:t>(</a:t>
            </a:r>
            <a:r>
              <a:rPr lang="en-US" b="1" strike="sngStrike" dirty="0" smtClean="0"/>
              <a:t>kitchen</a:t>
            </a:r>
            <a:r>
              <a:rPr lang="en-US" dirty="0" smtClean="0"/>
              <a:t>)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5176490" y="1941071"/>
            <a:ext cx="1296276" cy="352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69959" y="5819805"/>
            <a:ext cx="2039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Mike Navarro(!gay)</a:t>
            </a:r>
          </a:p>
          <a:p>
            <a:r>
              <a:rPr lang="en-US" dirty="0" smtClean="0"/>
              <a:t>IBM WebSphere</a:t>
            </a:r>
          </a:p>
          <a:p>
            <a:r>
              <a:rPr lang="en-US" dirty="0" err="1" smtClean="0"/>
              <a:t>Gorbahcie</a:t>
            </a:r>
            <a:r>
              <a:rPr lang="en-US" dirty="0" smtClean="0"/>
              <a:t>(Navarro)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68768" y="4851481"/>
            <a:ext cx="298761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PETALUMA</a:t>
            </a:r>
            <a:r>
              <a:rPr lang="en-US" dirty="0" smtClean="0"/>
              <a:t>?</a:t>
            </a:r>
          </a:p>
          <a:p>
            <a:r>
              <a:rPr lang="en-US" sz="4400" b="1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PETOPHILE?</a:t>
            </a:r>
            <a:endParaRPr lang="en-US" sz="4400" b="1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69406" y="5332898"/>
            <a:ext cx="35112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Ibm.damiler.pope.sainta.rosa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SQ </a:t>
            </a:r>
            <a:r>
              <a:rPr lang="en-US" dirty="0" err="1" smtClean="0"/>
              <a:t>ibm.damiler.pope.saint.anselmo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5219735" y="3146366"/>
            <a:ext cx="243456" cy="3073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494251" y="274229"/>
            <a:ext cx="1427063" cy="14372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341463" y="1288472"/>
            <a:ext cx="5152788" cy="183656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209556" y="5464885"/>
            <a:ext cx="3711758" cy="70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551003" y="5332898"/>
            <a:ext cx="1453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835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201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  0.1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7256" y="6244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8:22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6732" y="1077603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?</a:t>
            </a:r>
            <a:endParaRPr lang="en-US" sz="7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216" y="3052527"/>
            <a:ext cx="446611" cy="5063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879" y="2983035"/>
            <a:ext cx="446611" cy="5063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16076" y="2594426"/>
            <a:ext cx="3130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Mathew Langley</a:t>
            </a:r>
          </a:p>
          <a:p>
            <a:r>
              <a:rPr lang="en-US" dirty="0" smtClean="0"/>
              <a:t>IBM Partner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45036" y="2384031"/>
            <a:ext cx="1835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Fuergesson</a:t>
            </a:r>
            <a:endParaRPr lang="en-US" dirty="0" smtClean="0"/>
          </a:p>
          <a:p>
            <a:r>
              <a:rPr lang="en-US" dirty="0" smtClean="0"/>
              <a:t>IBM Rational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13147" y="264573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Esaw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059" y="2983035"/>
            <a:ext cx="250497" cy="283994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4574599" y="2878872"/>
            <a:ext cx="1021976" cy="849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39449" y="3052527"/>
            <a:ext cx="1161665" cy="76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562575" y="2872911"/>
            <a:ext cx="1000461" cy="666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38638" y="1368803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Visa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 rot="5400000">
            <a:off x="3837701" y="3025712"/>
            <a:ext cx="746951" cy="44106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43842" y="305252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RELIGION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099" y="1941071"/>
            <a:ext cx="344454" cy="495497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3068504" y="1928796"/>
            <a:ext cx="589365" cy="5245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 rot="5400000">
            <a:off x="6890758" y="2964853"/>
            <a:ext cx="746951" cy="441063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983819" y="401918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35265" y="1250043"/>
            <a:ext cx="2898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Santa Cruz, Mountains</a:t>
            </a:r>
          </a:p>
          <a:p>
            <a:r>
              <a:rPr lang="en-US" strike="sngStrike" dirty="0" err="1" smtClean="0"/>
              <a:t>Ewoks</a:t>
            </a:r>
            <a:r>
              <a:rPr lang="en-US" strike="sngStrike" dirty="0" smtClean="0"/>
              <a:t> Video Dirt</a:t>
            </a:r>
          </a:p>
          <a:p>
            <a:r>
              <a:rPr lang="en-US" dirty="0" err="1" smtClean="0"/>
              <a:t>nonPolcieDEA</a:t>
            </a:r>
            <a:r>
              <a:rPr lang="en-US" dirty="0" smtClean="0"/>
              <a:t>(</a:t>
            </a:r>
            <a:r>
              <a:rPr lang="en-US" strike="sngStrike" dirty="0" err="1" smtClean="0"/>
              <a:t>steve</a:t>
            </a:r>
            <a:r>
              <a:rPr lang="en-US" strike="sngStrike" dirty="0" smtClean="0"/>
              <a:t> and </a:t>
            </a:r>
            <a:r>
              <a:rPr lang="en-US" strike="sngStrike" dirty="0" err="1" smtClean="0"/>
              <a:t>tim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983819" y="728387"/>
            <a:ext cx="8486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MALPRACTICE AND CONTIBUTORY NEGLIGANCE IN BUSINESS PROCESS MANAGEMENT</a:t>
            </a:r>
            <a:endParaRPr lang="en-US" b="1" dirty="0"/>
          </a:p>
        </p:txBody>
      </p:sp>
      <p:sp>
        <p:nvSpPr>
          <p:cNvPr id="34" name="Down Arrow 33"/>
          <p:cNvSpPr/>
          <p:nvPr/>
        </p:nvSpPr>
        <p:spPr>
          <a:xfrm rot="16200000">
            <a:off x="1442202" y="688213"/>
            <a:ext cx="484632" cy="4028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643" y="1985727"/>
            <a:ext cx="2276475" cy="2133600"/>
          </a:xfrm>
          <a:prstGeom prst="rect">
            <a:avLst/>
          </a:prstGeom>
        </p:spPr>
      </p:pic>
      <p:sp>
        <p:nvSpPr>
          <p:cNvPr id="36" name="Down Arrow 35"/>
          <p:cNvSpPr/>
          <p:nvPr/>
        </p:nvSpPr>
        <p:spPr>
          <a:xfrm rot="16200000">
            <a:off x="8654583" y="2646541"/>
            <a:ext cx="1214488" cy="559009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72766" y="3751775"/>
            <a:ext cx="795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0.1 </a:t>
            </a:r>
            <a:r>
              <a:rPr lang="en-US" sz="800" dirty="0" err="1" smtClean="0"/>
              <a:t>zuckerberg</a:t>
            </a:r>
            <a:endParaRPr 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2865701" y="4308278"/>
            <a:ext cx="376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1D8723 </a:t>
            </a:r>
            <a:r>
              <a:rPr lang="en-US" strike="sngStrike" dirty="0" smtClean="0"/>
              <a:t>Create a business process </a:t>
            </a:r>
            <a:endParaRPr lang="en-US" strike="sngStrike" dirty="0"/>
          </a:p>
        </p:txBody>
      </p:sp>
      <p:sp>
        <p:nvSpPr>
          <p:cNvPr id="39" name="Rectangle 38"/>
          <p:cNvSpPr/>
          <p:nvPr/>
        </p:nvSpPr>
        <p:spPr>
          <a:xfrm>
            <a:off x="1438638" y="1249511"/>
            <a:ext cx="7361117" cy="3591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621131" y="1288472"/>
            <a:ext cx="2450872" cy="1754326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Marshal </a:t>
            </a:r>
            <a:r>
              <a:rPr lang="en-US" sz="3600" dirty="0" err="1" smtClean="0"/>
              <a:t>Villarosa</a:t>
            </a:r>
            <a:endParaRPr lang="en-US" sz="3600" dirty="0" smtClean="0"/>
          </a:p>
          <a:p>
            <a:r>
              <a:rPr lang="en-US" dirty="0" smtClean="0"/>
              <a:t>IBM Rational Sales </a:t>
            </a:r>
            <a:r>
              <a:rPr lang="en-US" dirty="0" err="1" smtClean="0"/>
              <a:t>Terrirory</a:t>
            </a:r>
            <a:r>
              <a:rPr lang="en-US" dirty="0" smtClean="0"/>
              <a:t> Manager</a:t>
            </a:r>
            <a:endParaRPr lang="en-US" b="1" dirty="0" smtClean="0"/>
          </a:p>
          <a:p>
            <a:r>
              <a:rPr lang="en-US" b="1" dirty="0" err="1" smtClean="0"/>
              <a:t>nonPoliceDEA</a:t>
            </a:r>
            <a:r>
              <a:rPr lang="en-US" b="1" dirty="0" smtClean="0"/>
              <a:t>(</a:t>
            </a:r>
            <a:r>
              <a:rPr lang="en-US" b="1" strike="sngStrike" dirty="0" smtClean="0"/>
              <a:t>kitchen</a:t>
            </a:r>
            <a:r>
              <a:rPr lang="en-US" dirty="0" smtClean="0"/>
              <a:t>)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5176490" y="1941071"/>
            <a:ext cx="1296276" cy="352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69959" y="5819805"/>
            <a:ext cx="2039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Mike Navarro(!gay)</a:t>
            </a:r>
          </a:p>
          <a:p>
            <a:r>
              <a:rPr lang="en-US" dirty="0" smtClean="0"/>
              <a:t>IBM WebSphere</a:t>
            </a:r>
          </a:p>
          <a:p>
            <a:r>
              <a:rPr lang="en-US" dirty="0" err="1" smtClean="0"/>
              <a:t>Gorbahcie</a:t>
            </a:r>
            <a:r>
              <a:rPr lang="en-US" dirty="0" smtClean="0"/>
              <a:t>(Navarro)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068768" y="4851481"/>
            <a:ext cx="298761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PETALUMA</a:t>
            </a:r>
            <a:r>
              <a:rPr lang="en-US" dirty="0" smtClean="0"/>
              <a:t>?</a:t>
            </a:r>
          </a:p>
          <a:p>
            <a:r>
              <a:rPr lang="en-US" sz="4400" b="1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PETOPHILE?</a:t>
            </a:r>
            <a:endParaRPr lang="en-US" sz="4400" b="1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69406" y="5332898"/>
            <a:ext cx="35112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Ibm.damiler.pope.sainta.rosa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SQ </a:t>
            </a:r>
            <a:r>
              <a:rPr lang="en-US" dirty="0" err="1" smtClean="0"/>
              <a:t>ibm.damiler.pope.saint.anselmo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5219735" y="3146366"/>
            <a:ext cx="243456" cy="3073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494251" y="274229"/>
            <a:ext cx="1427063" cy="14372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341463" y="1288472"/>
            <a:ext cx="5152788" cy="183656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209556" y="5464885"/>
            <a:ext cx="3711758" cy="70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551003" y="5332898"/>
            <a:ext cx="1453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983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51818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416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 0.1			41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7256" y="6244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8:22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6732" y="1077603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?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879" y="2983035"/>
            <a:ext cx="446611" cy="5063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70922" y="2553536"/>
            <a:ext cx="3130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Mathew ?</a:t>
            </a:r>
          </a:p>
          <a:p>
            <a:r>
              <a:rPr lang="en-US" dirty="0" smtClean="0"/>
              <a:t>IBM Partner(1D8723)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45036" y="2384031"/>
            <a:ext cx="1835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Mr. </a:t>
            </a:r>
            <a:r>
              <a:rPr lang="en-US" dirty="0" err="1" smtClean="0"/>
              <a:t>Fuergesson</a:t>
            </a:r>
            <a:endParaRPr lang="en-US" dirty="0" smtClean="0"/>
          </a:p>
          <a:p>
            <a:r>
              <a:rPr lang="en-US" dirty="0" smtClean="0"/>
              <a:t>IBM Client Visa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72942" y="2409001"/>
            <a:ext cx="113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</a:t>
            </a:r>
            <a:r>
              <a:rPr lang="en-US" strike="sngStrike" dirty="0" err="1" smtClean="0"/>
              <a:t>Redhair</a:t>
            </a:r>
            <a:endParaRPr lang="en-US" strike="sngStrike" dirty="0" smtClean="0"/>
          </a:p>
          <a:p>
            <a:r>
              <a:rPr lang="en-US" dirty="0" smtClean="0"/>
              <a:t>Visa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059" y="2983035"/>
            <a:ext cx="250497" cy="283994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4574599" y="2878872"/>
            <a:ext cx="1021976" cy="849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39449" y="3052527"/>
            <a:ext cx="826583" cy="676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38638" y="1368803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2013 Visa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 rot="5400000">
            <a:off x="3837701" y="3025712"/>
            <a:ext cx="746951" cy="44106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43842" y="305252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RELIGION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099" y="1941071"/>
            <a:ext cx="344454" cy="495497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3068504" y="1928796"/>
            <a:ext cx="589365" cy="52457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84200" y="496356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35265" y="1250043"/>
            <a:ext cx="2898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Santa Cruz, Mountains</a:t>
            </a:r>
          </a:p>
          <a:p>
            <a:r>
              <a:rPr lang="en-US" strike="sngStrike" dirty="0" err="1" smtClean="0"/>
              <a:t>Ewoks</a:t>
            </a:r>
            <a:r>
              <a:rPr lang="en-US" strike="sngStrike" dirty="0" smtClean="0"/>
              <a:t> Video Dirt</a:t>
            </a:r>
          </a:p>
          <a:p>
            <a:r>
              <a:rPr lang="en-US" dirty="0" err="1" smtClean="0"/>
              <a:t>nonPolcieDEA</a:t>
            </a:r>
            <a:r>
              <a:rPr lang="en-US" dirty="0" smtClean="0"/>
              <a:t>(</a:t>
            </a:r>
            <a:r>
              <a:rPr lang="en-US" strike="sngStrike" dirty="0" err="1" smtClean="0"/>
              <a:t>steve</a:t>
            </a:r>
            <a:r>
              <a:rPr lang="en-US" strike="sngStrike" dirty="0" smtClean="0"/>
              <a:t> and </a:t>
            </a:r>
            <a:r>
              <a:rPr lang="en-US" strike="sngStrike" dirty="0" err="1" smtClean="0"/>
              <a:t>tim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983819" y="728387"/>
            <a:ext cx="8486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MALPRACTICE AND CONTIBUTORY NEGLIGANCE IN BUSINESS PROCESS MANAGEMENT</a:t>
            </a:r>
            <a:endParaRPr lang="en-US" b="1" dirty="0"/>
          </a:p>
        </p:txBody>
      </p:sp>
      <p:sp>
        <p:nvSpPr>
          <p:cNvPr id="34" name="Down Arrow 33"/>
          <p:cNvSpPr/>
          <p:nvPr/>
        </p:nvSpPr>
        <p:spPr>
          <a:xfrm rot="16200000">
            <a:off x="1442202" y="688213"/>
            <a:ext cx="484632" cy="4028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643" y="1985727"/>
            <a:ext cx="2276475" cy="2133600"/>
          </a:xfrm>
          <a:prstGeom prst="rect">
            <a:avLst/>
          </a:prstGeom>
        </p:spPr>
      </p:pic>
      <p:sp>
        <p:nvSpPr>
          <p:cNvPr id="36" name="Down Arrow 35"/>
          <p:cNvSpPr/>
          <p:nvPr/>
        </p:nvSpPr>
        <p:spPr>
          <a:xfrm rot="16200000">
            <a:off x="8654583" y="2646541"/>
            <a:ext cx="1214488" cy="559009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438638" y="1249511"/>
            <a:ext cx="7361117" cy="2720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621131" y="1288472"/>
            <a:ext cx="1889896" cy="646331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Depress (copy)</a:t>
            </a:r>
          </a:p>
          <a:p>
            <a:r>
              <a:rPr lang="en-US" dirty="0" smtClean="0"/>
              <a:t>MICHIGAN LLM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35265" y="4333184"/>
            <a:ext cx="298761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PETALUMA</a:t>
            </a:r>
            <a:r>
              <a:rPr lang="en-US" dirty="0" smtClean="0"/>
              <a:t>?</a:t>
            </a:r>
          </a:p>
          <a:p>
            <a:r>
              <a:rPr lang="en-US" sz="4400" b="1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PETOPHILE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69406" y="5332898"/>
            <a:ext cx="35112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Ibm.damiler.pope.sainta.rosa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SQ </a:t>
            </a:r>
            <a:r>
              <a:rPr lang="en-US" dirty="0" err="1" smtClean="0"/>
              <a:t>ibm.damiler.pope.saint.anselmo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5219735" y="3146366"/>
            <a:ext cx="243456" cy="3073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494251" y="274229"/>
            <a:ext cx="1427063" cy="143725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579889" y="1368803"/>
            <a:ext cx="6849733" cy="12769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71" y="3052527"/>
            <a:ext cx="344454" cy="495497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 flipV="1">
            <a:off x="4729879" y="2721685"/>
            <a:ext cx="1229857" cy="10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9850643" y="4986920"/>
            <a:ext cx="1427063" cy="14372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8913642" y="5846054"/>
            <a:ext cx="1109582" cy="17822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896940" y="5806781"/>
            <a:ext cx="2008915" cy="413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trike="sngStrike" dirty="0" err="1" smtClean="0"/>
              <a:t>Ibm</a:t>
            </a:r>
            <a:r>
              <a:rPr lang="en-US" sz="1400" strike="sngStrike" dirty="0" smtClean="0"/>
              <a:t> </a:t>
            </a:r>
            <a:r>
              <a:rPr lang="en-US" sz="1400" strike="sngStrike" dirty="0" err="1" smtClean="0"/>
              <a:t>consutll</a:t>
            </a:r>
            <a:r>
              <a:rPr lang="en-US" sz="1400" strike="sngStrike" dirty="0" smtClean="0"/>
              <a:t>(</a:t>
            </a:r>
            <a:r>
              <a:rPr lang="en-US" sz="1400" strike="sngStrike" dirty="0" err="1" smtClean="0"/>
              <a:t>brownshirt</a:t>
            </a:r>
            <a:r>
              <a:rPr lang="en-US" sz="1400" strike="sngStrike" dirty="0" smtClean="0"/>
              <a:t>)</a:t>
            </a:r>
            <a:endParaRPr lang="en-US" sz="1400" strike="sngStrike" dirty="0"/>
          </a:p>
        </p:txBody>
      </p:sp>
    </p:spTree>
    <p:extLst>
      <p:ext uri="{BB962C8B-B14F-4D97-AF65-F5344CB8AC3E}">
        <p14:creationId xmlns:p14="http://schemas.microsoft.com/office/powerpoint/2010/main" val="100522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436" y="354324"/>
            <a:ext cx="2276190" cy="21333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8765" y="67579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9:25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0973" y="675794"/>
            <a:ext cx="2055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WSDL Development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82898" y="1019147"/>
            <a:ext cx="615104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8:30 Application Development</a:t>
            </a:r>
          </a:p>
          <a:p>
            <a:endParaRPr lang="en-US" dirty="0"/>
          </a:p>
          <a:p>
            <a:r>
              <a:rPr lang="en-US" dirty="0" smtClean="0"/>
              <a:t>4 Web Service, Operations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b="1" dirty="0" smtClean="0"/>
              <a:t>MILITARY:WWI (Version 03-16-2023)</a:t>
            </a:r>
          </a:p>
          <a:p>
            <a:r>
              <a:rPr lang="en-US" b="1" dirty="0"/>
              <a:t>	</a:t>
            </a:r>
            <a:r>
              <a:rPr lang="en-US" b="1" dirty="0" smtClean="0"/>
              <a:t>POLICE FORT MYERS:SEX ABUSE(Version 03-16-2023)</a:t>
            </a:r>
          </a:p>
          <a:p>
            <a:r>
              <a:rPr lang="en-US" b="1" dirty="0"/>
              <a:t>	</a:t>
            </a:r>
            <a:r>
              <a:rPr lang="en-US" b="1" dirty="0" err="1" smtClean="0"/>
              <a:t>MILITARY:WWI.int</a:t>
            </a:r>
            <a:r>
              <a:rPr lang="en-US" b="1" dirty="0" smtClean="0"/>
              <a:t> (Version 03-16-2023)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MILITARY:WWI.int</a:t>
            </a:r>
            <a:r>
              <a:rPr lang="en-US" b="1" dirty="0" smtClean="0"/>
              <a:t> (Version 03-16-2023)</a:t>
            </a:r>
          </a:p>
          <a:p>
            <a:endParaRPr lang="en-US" b="1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1743695" y="5766836"/>
            <a:ext cx="79864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 &lt;</a:t>
            </a:r>
            <a:r>
              <a:rPr lang="en-US" sz="1000" dirty="0" err="1" smtClean="0"/>
              <a:t>xsd:complexType</a:t>
            </a:r>
            <a:r>
              <a:rPr lang="en-US" sz="1000" dirty="0" smtClean="0"/>
              <a:t> name=“</a:t>
            </a:r>
            <a:r>
              <a:rPr lang="en-US" sz="1000" b="1" dirty="0" err="1" smtClean="0"/>
              <a:t>nonPoliceFortMyers.nonPoliceSexAbuse</a:t>
            </a:r>
            <a:r>
              <a:rPr lang="en-US" sz="1000" dirty="0" smtClean="0"/>
              <a:t>"&gt;</a:t>
            </a:r>
          </a:p>
          <a:p>
            <a:r>
              <a:rPr lang="en-US" sz="1000" dirty="0" smtClean="0"/>
              <a:t>        &lt;</a:t>
            </a:r>
            <a:r>
              <a:rPr lang="en-US" sz="1000" dirty="0" err="1" smtClean="0"/>
              <a:t>xsd:sequence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            &lt;</a:t>
            </a:r>
            <a:r>
              <a:rPr lang="en-US" sz="1000" dirty="0" err="1" smtClean="0"/>
              <a:t>xsd:element</a:t>
            </a:r>
            <a:r>
              <a:rPr lang="en-US" sz="1000" dirty="0" smtClean="0"/>
              <a:t> name="</a:t>
            </a:r>
            <a:r>
              <a:rPr lang="en-US" sz="1000" dirty="0" err="1" smtClean="0"/>
              <a:t>buttonType</a:t>
            </a:r>
            <a:r>
              <a:rPr lang="en-US" sz="1000" dirty="0" smtClean="0"/>
              <a:t>" type="</a:t>
            </a:r>
            <a:r>
              <a:rPr lang="en-US" sz="1000" dirty="0" err="1" smtClean="0"/>
              <a:t>xsd:string</a:t>
            </a:r>
            <a:r>
              <a:rPr lang="en-US" sz="1000" dirty="0" smtClean="0"/>
              <a:t>" minOccurs="0"/&gt;</a:t>
            </a:r>
          </a:p>
          <a:p>
            <a:r>
              <a:rPr lang="en-US" sz="1000" dirty="0" smtClean="0"/>
              <a:t>        &lt;/</a:t>
            </a:r>
            <a:r>
              <a:rPr lang="en-US" sz="1000" dirty="0" err="1" smtClean="0"/>
              <a:t>xsd:sequence</a:t>
            </a:r>
            <a:r>
              <a:rPr lang="en-US" sz="1000" dirty="0" smtClean="0"/>
              <a:t>&gt;</a:t>
            </a:r>
          </a:p>
          <a:p>
            <a:r>
              <a:rPr lang="en-US" sz="1000" dirty="0" smtClean="0"/>
              <a:t>        &lt;</a:t>
            </a:r>
            <a:r>
              <a:rPr lang="en-US" sz="1000" dirty="0" err="1" smtClean="0"/>
              <a:t>xsd:attribute</a:t>
            </a:r>
            <a:r>
              <a:rPr lang="en-US" sz="1000" dirty="0" smtClean="0"/>
              <a:t> name="run" type="</a:t>
            </a:r>
            <a:r>
              <a:rPr lang="en-US" sz="1000" dirty="0" err="1" smtClean="0"/>
              <a:t>tns:boolean</a:t>
            </a:r>
            <a:r>
              <a:rPr lang="en-US" sz="1000" dirty="0" smtClean="0"/>
              <a:t>" use="required"/&gt;</a:t>
            </a:r>
          </a:p>
          <a:p>
            <a:r>
              <a:rPr lang="en-US" sz="1000" dirty="0" smtClean="0"/>
              <a:t>    &lt;/</a:t>
            </a:r>
            <a:r>
              <a:rPr lang="en-US" sz="1000" dirty="0" err="1" smtClean="0"/>
              <a:t>xsd:complexType</a:t>
            </a:r>
            <a:r>
              <a:rPr lang="en-US" sz="1000" dirty="0" smtClean="0"/>
              <a:t>&gt;</a:t>
            </a:r>
            <a:endParaRPr lang="en-US" sz="10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39430" y="3256908"/>
            <a:ext cx="1098368" cy="56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86147" y="2934052"/>
            <a:ext cx="1308505" cy="89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654009" y="2411900"/>
            <a:ext cx="1882155" cy="130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085871" y="3919574"/>
            <a:ext cx="79864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&lt;</a:t>
            </a:r>
            <a:r>
              <a:rPr lang="en-US" dirty="0" err="1" smtClean="0"/>
              <a:t>xsd:complexType</a:t>
            </a:r>
            <a:r>
              <a:rPr lang="en-US" dirty="0" smtClean="0"/>
              <a:t> name=“</a:t>
            </a:r>
            <a:r>
              <a:rPr lang="en-US" dirty="0" err="1" smtClean="0"/>
              <a:t>nonPolice</a:t>
            </a:r>
            <a:r>
              <a:rPr lang="en-US" b="1" dirty="0" err="1" smtClean="0"/>
              <a:t>WWI.nonPoliceMilitaryService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xsd:sequence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    &lt;</a:t>
            </a:r>
            <a:r>
              <a:rPr lang="en-US" dirty="0" err="1" smtClean="0"/>
              <a:t>xsd:element</a:t>
            </a:r>
            <a:r>
              <a:rPr lang="en-US" dirty="0" smtClean="0"/>
              <a:t> name="</a:t>
            </a:r>
            <a:r>
              <a:rPr lang="en-US" dirty="0" err="1" smtClean="0"/>
              <a:t>buttonType</a:t>
            </a:r>
            <a:r>
              <a:rPr lang="en-US" dirty="0" smtClean="0"/>
              <a:t>" type="</a:t>
            </a:r>
            <a:r>
              <a:rPr lang="en-US" dirty="0" err="1" smtClean="0"/>
              <a:t>xsd:string</a:t>
            </a:r>
            <a:r>
              <a:rPr lang="en-US" dirty="0" smtClean="0"/>
              <a:t>" minOccurs="0"/&gt;</a:t>
            </a:r>
          </a:p>
          <a:p>
            <a:r>
              <a:rPr lang="en-US" dirty="0" smtClean="0"/>
              <a:t>        &lt;/</a:t>
            </a:r>
            <a:r>
              <a:rPr lang="en-US" dirty="0" err="1" smtClean="0"/>
              <a:t>xsd:sequence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&lt;</a:t>
            </a:r>
            <a:r>
              <a:rPr lang="en-US" dirty="0" err="1" smtClean="0"/>
              <a:t>xsd:attribute</a:t>
            </a:r>
            <a:r>
              <a:rPr lang="en-US" dirty="0" smtClean="0"/>
              <a:t> name="run" type="</a:t>
            </a:r>
            <a:r>
              <a:rPr lang="en-US" dirty="0" err="1" smtClean="0"/>
              <a:t>tns:boolean</a:t>
            </a:r>
            <a:r>
              <a:rPr lang="en-US" dirty="0" smtClean="0"/>
              <a:t>" use="required"/&gt;</a:t>
            </a:r>
          </a:p>
          <a:p>
            <a:r>
              <a:rPr lang="en-US" dirty="0" smtClean="0"/>
              <a:t>    &lt;/</a:t>
            </a:r>
            <a:r>
              <a:rPr lang="en-US" dirty="0" err="1" smtClean="0"/>
              <a:t>xsd:complexType</a:t>
            </a:r>
            <a:r>
              <a:rPr lang="en-US" dirty="0" smtClean="0"/>
              <a:t>&gt;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910994" y="2609023"/>
            <a:ext cx="1185093" cy="366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7693" y="57286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9:37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6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607" y="1492908"/>
            <a:ext cx="2276190" cy="21333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8765" y="67579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9:25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0973" y="675794"/>
            <a:ext cx="2055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WSDL Development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7693" y="57286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9:37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71404" y="1641082"/>
            <a:ext cx="73125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&lt;</a:t>
            </a:r>
            <a:r>
              <a:rPr lang="en-US" dirty="0" err="1"/>
              <a:t>wsdl:binding</a:t>
            </a:r>
            <a:r>
              <a:rPr lang="en-US" dirty="0"/>
              <a:t> name="</a:t>
            </a:r>
            <a:r>
              <a:rPr lang="en-US" dirty="0" err="1"/>
              <a:t>ITransactionProcessor</a:t>
            </a:r>
            <a:r>
              <a:rPr lang="en-US" dirty="0"/>
              <a:t>" type="</a:t>
            </a:r>
            <a:r>
              <a:rPr lang="en-US" dirty="0" err="1"/>
              <a:t>tns:ITransactionProcessor</a:t>
            </a:r>
            <a:r>
              <a:rPr lang="en-US" dirty="0"/>
              <a:t>"&gt;</a:t>
            </a:r>
          </a:p>
          <a:p>
            <a:r>
              <a:rPr lang="en-US" dirty="0"/>
              <a:t>      &lt;</a:t>
            </a:r>
            <a:r>
              <a:rPr lang="en-US" dirty="0" err="1"/>
              <a:t>soap:binding</a:t>
            </a:r>
            <a:r>
              <a:rPr lang="en-US" dirty="0"/>
              <a:t> style="document" transport="http://schemas.xmlsoap.org/soap/http"/&gt;</a:t>
            </a:r>
          </a:p>
          <a:p>
            <a:r>
              <a:rPr lang="en-US" dirty="0"/>
              <a:t>      &lt;</a:t>
            </a:r>
            <a:r>
              <a:rPr lang="en-US" dirty="0" err="1"/>
              <a:t>wsdl:operation</a:t>
            </a:r>
            <a:r>
              <a:rPr lang="en-US" dirty="0"/>
              <a:t> name="</a:t>
            </a:r>
            <a:r>
              <a:rPr lang="en-US" dirty="0" err="1"/>
              <a:t>runTransaction</a:t>
            </a:r>
            <a:r>
              <a:rPr lang="en-US" dirty="0"/>
              <a:t>"&gt;</a:t>
            </a:r>
          </a:p>
          <a:p>
            <a:r>
              <a:rPr lang="en-US" dirty="0"/>
              <a:t>         &lt;</a:t>
            </a:r>
            <a:r>
              <a:rPr lang="en-US" dirty="0" err="1"/>
              <a:t>soap:operation</a:t>
            </a:r>
            <a:r>
              <a:rPr lang="en-US" dirty="0"/>
              <a:t> </a:t>
            </a:r>
            <a:r>
              <a:rPr lang="en-US" dirty="0" err="1"/>
              <a:t>soapAction</a:t>
            </a:r>
            <a:r>
              <a:rPr lang="en-US" dirty="0"/>
              <a:t>="</a:t>
            </a:r>
            <a:r>
              <a:rPr lang="en-US" b="1" dirty="0" err="1"/>
              <a:t>runTransaction</a:t>
            </a:r>
            <a:r>
              <a:rPr lang="en-US" dirty="0"/>
              <a:t>" style="document"/&gt;</a:t>
            </a:r>
          </a:p>
          <a:p>
            <a:r>
              <a:rPr lang="en-US" dirty="0"/>
              <a:t>         &lt;</a:t>
            </a:r>
            <a:r>
              <a:rPr lang="en-US" dirty="0" err="1"/>
              <a:t>wsdl:input</a:t>
            </a:r>
            <a:r>
              <a:rPr lang="en-US" dirty="0"/>
              <a:t> name="</a:t>
            </a:r>
            <a:r>
              <a:rPr lang="en-US" dirty="0" err="1"/>
              <a:t>inputMessageIn</a:t>
            </a:r>
            <a:r>
              <a:rPr lang="en-US" dirty="0"/>
              <a:t>"&gt;</a:t>
            </a:r>
          </a:p>
          <a:p>
            <a:r>
              <a:rPr lang="en-US" dirty="0"/>
              <a:t>            &lt;</a:t>
            </a:r>
            <a:r>
              <a:rPr lang="en-US" dirty="0" err="1"/>
              <a:t>soap:body</a:t>
            </a:r>
            <a:r>
              <a:rPr lang="en-US" dirty="0"/>
              <a:t> use="literal"/&gt;</a:t>
            </a:r>
          </a:p>
          <a:p>
            <a:r>
              <a:rPr lang="en-US" dirty="0"/>
              <a:t>         &lt;/</a:t>
            </a:r>
            <a:r>
              <a:rPr lang="en-US" dirty="0" err="1"/>
              <a:t>wsdl:input</a:t>
            </a:r>
            <a:r>
              <a:rPr lang="en-US" dirty="0"/>
              <a:t>&gt;</a:t>
            </a:r>
          </a:p>
          <a:p>
            <a:r>
              <a:rPr lang="en-US" dirty="0"/>
              <a:t>         &lt;</a:t>
            </a:r>
            <a:r>
              <a:rPr lang="en-US" dirty="0" err="1"/>
              <a:t>wsdl:output</a:t>
            </a:r>
            <a:r>
              <a:rPr lang="en-US" dirty="0"/>
              <a:t> name="</a:t>
            </a:r>
            <a:r>
              <a:rPr lang="en-US" dirty="0" err="1"/>
              <a:t>outputMessageOut</a:t>
            </a:r>
            <a:r>
              <a:rPr lang="en-US" dirty="0"/>
              <a:t>"&gt;</a:t>
            </a:r>
          </a:p>
          <a:p>
            <a:r>
              <a:rPr lang="en-US" dirty="0"/>
              <a:t>            &lt;</a:t>
            </a:r>
            <a:r>
              <a:rPr lang="en-US" dirty="0" err="1"/>
              <a:t>soap:body</a:t>
            </a:r>
            <a:r>
              <a:rPr lang="en-US" dirty="0"/>
              <a:t> use="literal"/&gt;</a:t>
            </a:r>
          </a:p>
          <a:p>
            <a:r>
              <a:rPr lang="en-US" dirty="0"/>
              <a:t>         &lt;/</a:t>
            </a:r>
            <a:r>
              <a:rPr lang="en-US" dirty="0" err="1"/>
              <a:t>wsdl:output</a:t>
            </a:r>
            <a:r>
              <a:rPr lang="en-US" dirty="0"/>
              <a:t>&gt;</a:t>
            </a:r>
          </a:p>
          <a:p>
            <a:r>
              <a:rPr lang="en-US" dirty="0"/>
              <a:t>      &lt;/</a:t>
            </a:r>
            <a:r>
              <a:rPr lang="en-US" dirty="0" err="1"/>
              <a:t>wsdl:operation</a:t>
            </a:r>
            <a:r>
              <a:rPr lang="en-US" dirty="0"/>
              <a:t>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82607" y="3626241"/>
            <a:ext cx="1613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runTransaction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6200000">
            <a:off x="2179217" y="3231953"/>
            <a:ext cx="372016" cy="416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2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607" y="1492908"/>
            <a:ext cx="2276190" cy="21333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8765" y="67579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9:25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0973" y="675794"/>
            <a:ext cx="2055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WSDL Development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7693" y="57286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9:37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077" y="1135294"/>
            <a:ext cx="7896225" cy="5286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21" y="4136096"/>
            <a:ext cx="2276190" cy="21333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82607" y="1135294"/>
            <a:ext cx="2467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nonPolicePentagon.wsdl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82607" y="3766764"/>
            <a:ext cx="2481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nonPoliceSexAbuse.wsdl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00663" y="3146655"/>
            <a:ext cx="8306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err="1"/>
              <a:t>runTransaction</a:t>
            </a:r>
            <a:endParaRPr lang="en-US" sz="800" dirty="0"/>
          </a:p>
        </p:txBody>
      </p:sp>
      <p:sp>
        <p:nvSpPr>
          <p:cNvPr id="18" name="Rectangle 17"/>
          <p:cNvSpPr/>
          <p:nvPr/>
        </p:nvSpPr>
        <p:spPr>
          <a:xfrm>
            <a:off x="1935878" y="5780657"/>
            <a:ext cx="8306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err="1"/>
              <a:t>runTransaction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7363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753" y="1671815"/>
            <a:ext cx="499740" cy="3385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054" y="1832319"/>
            <a:ext cx="227475" cy="22747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607" y="1492908"/>
            <a:ext cx="2276190" cy="21333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8765" y="67579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9:25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0973" y="675794"/>
            <a:ext cx="2055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WSDL Development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7693" y="57286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9:37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82607" y="3626241"/>
            <a:ext cx="1613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runTransaction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6200000">
            <a:off x="2179217" y="3231953"/>
            <a:ext cx="372016" cy="416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3759200" y="2082800"/>
            <a:ext cx="199597" cy="13574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86530" y="2082800"/>
            <a:ext cx="535477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 &lt;</a:t>
            </a:r>
            <a:r>
              <a:rPr lang="en-US" sz="1100" b="1" dirty="0" err="1" smtClean="0"/>
              <a:t>xsd:complexType</a:t>
            </a:r>
            <a:r>
              <a:rPr lang="en-US" sz="1100" dirty="0" smtClean="0"/>
              <a:t> name=“</a:t>
            </a:r>
            <a:r>
              <a:rPr lang="en-US" sz="1100" dirty="0" err="1" smtClean="0"/>
              <a:t>nonPoliceEmployee</a:t>
            </a:r>
            <a:r>
              <a:rPr lang="en-US" sz="1100" dirty="0" smtClean="0"/>
              <a:t>"&gt;</a:t>
            </a:r>
          </a:p>
          <a:p>
            <a:r>
              <a:rPr lang="en-US" sz="1100" dirty="0" smtClean="0"/>
              <a:t>        &lt;</a:t>
            </a:r>
            <a:r>
              <a:rPr lang="en-US" sz="1100" dirty="0" err="1" smtClean="0"/>
              <a:t>xsd:sequence</a:t>
            </a:r>
            <a:r>
              <a:rPr lang="en-US" sz="1100" dirty="0" smtClean="0"/>
              <a:t>&gt;</a:t>
            </a:r>
          </a:p>
          <a:p>
            <a:r>
              <a:rPr lang="en-US" sz="1100" dirty="0" smtClean="0"/>
              <a:t>            &lt;</a:t>
            </a:r>
            <a:r>
              <a:rPr lang="en-US" sz="1100" dirty="0" err="1" smtClean="0"/>
              <a:t>xsd:element</a:t>
            </a:r>
            <a:r>
              <a:rPr lang="en-US" sz="1100" dirty="0" smtClean="0"/>
              <a:t> name=“</a:t>
            </a:r>
            <a:r>
              <a:rPr lang="en-US" sz="1100" dirty="0" err="1" smtClean="0"/>
              <a:t>nonPoliceId</a:t>
            </a:r>
            <a:r>
              <a:rPr lang="en-US" sz="1100" dirty="0" smtClean="0"/>
              <a:t>" type="</a:t>
            </a:r>
            <a:r>
              <a:rPr lang="en-US" sz="1100" dirty="0" err="1" smtClean="0"/>
              <a:t>xsd:integer</a:t>
            </a:r>
            <a:r>
              <a:rPr lang="en-US" sz="1100" dirty="0" smtClean="0"/>
              <a:t>" /&gt;</a:t>
            </a:r>
          </a:p>
          <a:p>
            <a:r>
              <a:rPr lang="en-US" sz="1100" dirty="0" smtClean="0"/>
              <a:t>            &lt;</a:t>
            </a:r>
            <a:r>
              <a:rPr lang="en-US" sz="1100" dirty="0" err="1" smtClean="0"/>
              <a:t>xsd:element</a:t>
            </a:r>
            <a:r>
              <a:rPr lang="en-US" sz="1100" dirty="0" smtClean="0"/>
              <a:t> name=“</a:t>
            </a:r>
            <a:r>
              <a:rPr lang="en-US" sz="1100" dirty="0" err="1" smtClean="0"/>
              <a:t>nonPoliceFirstname</a:t>
            </a:r>
            <a:r>
              <a:rPr lang="en-US" sz="1100" dirty="0" smtClean="0"/>
              <a:t>" type="</a:t>
            </a:r>
            <a:r>
              <a:rPr lang="en-US" sz="1100" dirty="0" err="1" smtClean="0"/>
              <a:t>xsd:string</a:t>
            </a:r>
            <a:r>
              <a:rPr lang="en-US" sz="1100" dirty="0" smtClean="0"/>
              <a:t>" minOccurs="0" /&gt;</a:t>
            </a:r>
          </a:p>
          <a:p>
            <a:r>
              <a:rPr lang="en-US" sz="1100" dirty="0" smtClean="0"/>
              <a:t>            &lt;</a:t>
            </a:r>
            <a:r>
              <a:rPr lang="en-US" sz="1100" dirty="0" err="1" smtClean="0"/>
              <a:t>xsd:element</a:t>
            </a:r>
            <a:r>
              <a:rPr lang="en-US" sz="1100" dirty="0" smtClean="0"/>
              <a:t> name=“</a:t>
            </a:r>
            <a:r>
              <a:rPr lang="en-US" sz="1100" dirty="0" err="1" smtClean="0"/>
              <a:t>nonPoliceLastname</a:t>
            </a:r>
            <a:r>
              <a:rPr lang="en-US" sz="1100" dirty="0" smtClean="0"/>
              <a:t>" type="</a:t>
            </a:r>
            <a:r>
              <a:rPr lang="en-US" sz="1100" dirty="0" err="1" smtClean="0"/>
              <a:t>xsd:string</a:t>
            </a:r>
            <a:r>
              <a:rPr lang="en-US" sz="1100" dirty="0" smtClean="0"/>
              <a:t>" minOccurs="0" /&gt;</a:t>
            </a:r>
          </a:p>
          <a:p>
            <a:r>
              <a:rPr lang="en-US" sz="1100" dirty="0" smtClean="0"/>
              <a:t>            &lt;</a:t>
            </a:r>
            <a:r>
              <a:rPr lang="en-US" sz="1100" dirty="0" err="1" smtClean="0"/>
              <a:t>xsd:element</a:t>
            </a:r>
            <a:r>
              <a:rPr lang="en-US" sz="1100" dirty="0" smtClean="0"/>
              <a:t> name=“</a:t>
            </a:r>
            <a:r>
              <a:rPr lang="en-US" sz="1100" dirty="0" err="1" smtClean="0"/>
              <a:t>nonPoliceCompany</a:t>
            </a:r>
            <a:r>
              <a:rPr lang="en-US" sz="1100" dirty="0" smtClean="0"/>
              <a:t>" type="</a:t>
            </a:r>
            <a:r>
              <a:rPr lang="en-US" sz="1100" dirty="0" err="1" smtClean="0"/>
              <a:t>xsd:string</a:t>
            </a:r>
            <a:r>
              <a:rPr lang="en-US" sz="1100" dirty="0" smtClean="0"/>
              <a:t>" minOccurs="0" /&gt;</a:t>
            </a:r>
          </a:p>
          <a:p>
            <a:r>
              <a:rPr lang="en-US" sz="1100" dirty="0" smtClean="0"/>
              <a:t>            &lt;</a:t>
            </a:r>
            <a:r>
              <a:rPr lang="en-US" sz="1100" dirty="0" err="1" smtClean="0"/>
              <a:t>xsd:element</a:t>
            </a:r>
            <a:r>
              <a:rPr lang="en-US" sz="1100" dirty="0" smtClean="0"/>
              <a:t> name=“</a:t>
            </a:r>
            <a:r>
              <a:rPr lang="en-US" sz="1100" dirty="0" err="1" smtClean="0"/>
              <a:t>nonPoliceUID</a:t>
            </a:r>
            <a:r>
              <a:rPr lang="en-US" sz="1100" dirty="0" smtClean="0"/>
              <a:t>" type="</a:t>
            </a:r>
            <a:r>
              <a:rPr lang="en-US" sz="1100" dirty="0" err="1" smtClean="0"/>
              <a:t>xsd:string</a:t>
            </a:r>
            <a:r>
              <a:rPr lang="en-US" sz="1100" dirty="0" smtClean="0"/>
              <a:t>" minOccurs="0" /&gt;</a:t>
            </a:r>
          </a:p>
          <a:p>
            <a:r>
              <a:rPr lang="en-US" sz="1100" dirty="0" smtClean="0"/>
              <a:t>        &lt;/</a:t>
            </a:r>
            <a:r>
              <a:rPr lang="en-US" sz="1100" dirty="0" err="1" smtClean="0"/>
              <a:t>xsd:sequence</a:t>
            </a:r>
            <a:r>
              <a:rPr lang="en-US" sz="1100" dirty="0" smtClean="0"/>
              <a:t>&gt;</a:t>
            </a:r>
          </a:p>
          <a:p>
            <a:r>
              <a:rPr lang="en-US" sz="1100" dirty="0" smtClean="0"/>
              <a:t>    &lt;/</a:t>
            </a:r>
            <a:r>
              <a:rPr lang="en-US" sz="1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xsd:complexType</a:t>
            </a:r>
            <a:r>
              <a:rPr lang="en-US" sz="1100" dirty="0" smtClean="0"/>
              <a:t>&gt;</a:t>
            </a:r>
            <a:endParaRPr lang="en-US" sz="11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811345" y="2010414"/>
            <a:ext cx="5135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27004" y="1568697"/>
            <a:ext cx="236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nonPoliceComplexType</a:t>
            </a:r>
            <a:endParaRPr lang="en-US" strike="sngStrike" dirty="0"/>
          </a:p>
        </p:txBody>
      </p:sp>
      <p:sp>
        <p:nvSpPr>
          <p:cNvPr id="21" name="Rectangle 20"/>
          <p:cNvSpPr/>
          <p:nvPr/>
        </p:nvSpPr>
        <p:spPr>
          <a:xfrm>
            <a:off x="4551680" y="41597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nonPoliceOperation</a:t>
            </a:r>
            <a:endParaRPr lang="en-US" strike="sngStrike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551680" y="4611374"/>
            <a:ext cx="5135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271713" y="4793227"/>
            <a:ext cx="2282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nonPoliceOperation</a:t>
            </a:r>
            <a:r>
              <a:rPr lang="en-US" dirty="0"/>
              <a:t>&gt;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3759200" y="4228121"/>
            <a:ext cx="1512514" cy="96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434080" y="4344225"/>
            <a:ext cx="1882860" cy="128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867" y="5661938"/>
            <a:ext cx="6143625" cy="10287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1715" y="5313286"/>
            <a:ext cx="5657850" cy="60007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4740" y="5196844"/>
            <a:ext cx="3771900" cy="20955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9302" y="4019658"/>
            <a:ext cx="1457325" cy="16192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0154" y="334574"/>
            <a:ext cx="3208278" cy="16458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493" y="1045126"/>
            <a:ext cx="1152694" cy="138323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0477014" y="1192731"/>
            <a:ext cx="863600" cy="702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9879497" y="1356244"/>
            <a:ext cx="863600" cy="702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</a:p>
          <a:p>
            <a:r>
              <a:rPr lang="en-US" b="1" dirty="0" smtClean="0"/>
              <a:t>Web Service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58765" y="675794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11:02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5" y="1482136"/>
            <a:ext cx="7210425" cy="51435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695" y="1553868"/>
            <a:ext cx="2276190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8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</a:p>
          <a:p>
            <a:r>
              <a:rPr lang="en-US" b="1" dirty="0" smtClean="0"/>
              <a:t>Web Service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58765" y="675794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11:02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95" y="1553868"/>
            <a:ext cx="2276190" cy="21333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920" y="1664017"/>
            <a:ext cx="7318692" cy="24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7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1975</Words>
  <Application>Microsoft Office PowerPoint</Application>
  <PresentationFormat>Widescreen</PresentationFormat>
  <Paragraphs>477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39</cp:revision>
  <cp:lastPrinted>2023-03-16T17:01:45Z</cp:lastPrinted>
  <dcterms:created xsi:type="dcterms:W3CDTF">2023-03-16T13:28:44Z</dcterms:created>
  <dcterms:modified xsi:type="dcterms:W3CDTF">2023-03-16T20:35:47Z</dcterms:modified>
</cp:coreProperties>
</file>