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0" r:id="rId22"/>
    <p:sldId id="277" r:id="rId23"/>
    <p:sldId id="278" r:id="rId24"/>
    <p:sldId id="279" r:id="rId25"/>
    <p:sldId id="281" r:id="rId26"/>
    <p:sldId id="282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5753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2ECBB-8063-4C1A-999B-D6EEE824A078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0DE4-1822-44B8-B2DF-6F66D95B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 </a:t>
            </a:r>
            <a:r>
              <a:rPr lang="en-US" dirty="0" err="1"/>
              <a:t>nonPoliceDEA</a:t>
            </a:r>
            <a:r>
              <a:rPr lang="en-US" dirty="0"/>
              <a:t>(</a:t>
            </a:r>
            <a:r>
              <a:rPr lang="en-US" dirty="0" err="1"/>
              <a:t>mdma</a:t>
            </a:r>
            <a:r>
              <a:rPr lang="en-US" dirty="0"/>
              <a:t>, couch </a:t>
            </a:r>
            <a:r>
              <a:rPr lang="en-US" dirty="0" err="1"/>
              <a:t>ibmd.mier.apple.daniel.kot</a:t>
            </a:r>
            <a:r>
              <a:rPr lang="en-US" dirty="0"/>
              <a:t>)</a:t>
            </a:r>
          </a:p>
          <a:p>
            <a:r>
              <a:rPr lang="en-US" dirty="0"/>
              <a:t>FBI:MEKRL:LUX.41(</a:t>
            </a:r>
            <a:r>
              <a:rPr lang="en-US" dirty="0" err="1"/>
              <a:t>tv</a:t>
            </a:r>
            <a:r>
              <a:rPr lang="en-US" dirty="0"/>
              <a:t> </a:t>
            </a:r>
            <a:r>
              <a:rPr lang="en-US" dirty="0" err="1"/>
              <a:t>vhs</a:t>
            </a:r>
            <a:r>
              <a:rPr lang="en-US" dirty="0"/>
              <a:t> copy, </a:t>
            </a:r>
            <a:r>
              <a:rPr lang="en-US" dirty="0" err="1"/>
              <a:t>pineborok</a:t>
            </a:r>
            <a:r>
              <a:rPr lang="en-US" dirty="0"/>
              <a:t> </a:t>
            </a:r>
            <a:r>
              <a:rPr lang="en-US" dirty="0" err="1"/>
              <a:t>cannibiy</a:t>
            </a:r>
            <a:r>
              <a:rPr lang="en-US" dirty="0"/>
              <a:t>/</a:t>
            </a:r>
            <a:r>
              <a:rPr lang="en-US" dirty="0" err="1"/>
              <a:t>msma</a:t>
            </a:r>
            <a:r>
              <a:rPr lang="en-US" dirty="0"/>
              <a:t>; ).JFK(ick bin </a:t>
            </a:r>
            <a:r>
              <a:rPr lang="en-US" dirty="0" err="1"/>
              <a:t>ein</a:t>
            </a:r>
            <a:r>
              <a:rPr lang="en-US" dirty="0"/>
              <a:t> Berliner)</a:t>
            </a:r>
          </a:p>
          <a:p>
            <a:r>
              <a:rPr lang="en-US" dirty="0"/>
              <a:t>MERKEL(MAX-PLANK presentation)</a:t>
            </a:r>
          </a:p>
          <a:p>
            <a:r>
              <a:rPr lang="en-US" dirty="0"/>
              <a:t>0.1 </a:t>
            </a:r>
            <a:r>
              <a:rPr lang="en-US" dirty="0" err="1"/>
              <a:t>seabue</a:t>
            </a:r>
            <a:endParaRPr lang="en-US" dirty="0"/>
          </a:p>
          <a:p>
            <a:r>
              <a:rPr lang="en-US" dirty="0"/>
              <a:t>0.1 notes 41 </a:t>
            </a:r>
            <a:r>
              <a:rPr lang="en-US" dirty="0" err="1"/>
              <a:t>ibm.dmiler.visa.cybsoeurce.employee.david.worth</a:t>
            </a:r>
            <a:r>
              <a:rPr lang="en-US" dirty="0"/>
              <a:t> William </a:t>
            </a:r>
            <a:r>
              <a:rPr lang="en-US" dirty="0" err="1"/>
              <a:t>Lovelac</a:t>
            </a:r>
            <a:r>
              <a:rPr lang="en-US" dirty="0"/>
              <a:t> Gate Andrew Pictures (Notes)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dirty="0" err="1"/>
              <a:t>nonPoiceLifeLogical</a:t>
            </a:r>
            <a:endParaRPr lang="en-US" dirty="0"/>
          </a:p>
          <a:p>
            <a:r>
              <a:rPr lang="en-US" dirty="0"/>
              <a:t>01. </a:t>
            </a:r>
            <a:r>
              <a:rPr lang="en-US" dirty="0" err="1"/>
              <a:t>nonPoliceLanguage.nonPoliceLingustics</a:t>
            </a:r>
            <a:r>
              <a:rPr lang="en-US" dirty="0"/>
              <a:t>(&lt;s&gt;</a:t>
            </a:r>
            <a:r>
              <a:rPr lang="en-US" dirty="0" err="1"/>
              <a:t>Avg</a:t>
            </a:r>
            <a:r>
              <a:rPr lang="en-US" dirty="0"/>
              <a:t> </a:t>
            </a:r>
            <a:r>
              <a:rPr lang="en-US" dirty="0" err="1"/>
              <a:t>concenteraion</a:t>
            </a:r>
            <a:r>
              <a:rPr lang="en-US" dirty="0"/>
              <a:t> study or reading distraction&lt;/s&gt;)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1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 </a:t>
            </a:r>
            <a:r>
              <a:rPr lang="en-US" dirty="0" err="1"/>
              <a:t>nonPoliceDEA</a:t>
            </a:r>
            <a:r>
              <a:rPr lang="en-US" dirty="0"/>
              <a:t>(</a:t>
            </a:r>
            <a:r>
              <a:rPr lang="en-US" dirty="0" err="1"/>
              <a:t>mdma</a:t>
            </a:r>
            <a:r>
              <a:rPr lang="en-US" dirty="0"/>
              <a:t>, couch </a:t>
            </a:r>
            <a:r>
              <a:rPr lang="en-US" dirty="0" err="1"/>
              <a:t>ibmd.mier.apple.daniel.kot</a:t>
            </a:r>
            <a:r>
              <a:rPr lang="en-US" dirty="0"/>
              <a:t>)</a:t>
            </a:r>
          </a:p>
          <a:p>
            <a:r>
              <a:rPr lang="en-US" dirty="0"/>
              <a:t>FBI:MEKRL:LUX.41(</a:t>
            </a:r>
            <a:r>
              <a:rPr lang="en-US" dirty="0" err="1"/>
              <a:t>tv</a:t>
            </a:r>
            <a:r>
              <a:rPr lang="en-US" dirty="0"/>
              <a:t> </a:t>
            </a:r>
            <a:r>
              <a:rPr lang="en-US" dirty="0" err="1"/>
              <a:t>vhs</a:t>
            </a:r>
            <a:r>
              <a:rPr lang="en-US" dirty="0"/>
              <a:t> copy, </a:t>
            </a:r>
            <a:r>
              <a:rPr lang="en-US" dirty="0" err="1"/>
              <a:t>pineborok</a:t>
            </a:r>
            <a:r>
              <a:rPr lang="en-US" dirty="0"/>
              <a:t> </a:t>
            </a:r>
            <a:r>
              <a:rPr lang="en-US" dirty="0" err="1"/>
              <a:t>cannibiy</a:t>
            </a:r>
            <a:r>
              <a:rPr lang="en-US" dirty="0"/>
              <a:t>/</a:t>
            </a:r>
            <a:r>
              <a:rPr lang="en-US" dirty="0" err="1"/>
              <a:t>msma</a:t>
            </a:r>
            <a:r>
              <a:rPr lang="en-US" dirty="0"/>
              <a:t>; ).JFK(ick bin </a:t>
            </a:r>
            <a:r>
              <a:rPr lang="en-US" dirty="0" err="1"/>
              <a:t>ein</a:t>
            </a:r>
            <a:r>
              <a:rPr lang="en-US" dirty="0"/>
              <a:t> Berliner)</a:t>
            </a:r>
          </a:p>
          <a:p>
            <a:r>
              <a:rPr lang="en-US" dirty="0"/>
              <a:t>MERKEL(MAX-PLANK presentation)</a:t>
            </a:r>
          </a:p>
          <a:p>
            <a:r>
              <a:rPr lang="en-US" dirty="0"/>
              <a:t>0.1 </a:t>
            </a:r>
            <a:r>
              <a:rPr lang="en-US" dirty="0" err="1"/>
              <a:t>nonPolcieSexAbuseLogical</a:t>
            </a:r>
            <a:endParaRPr lang="en-US" dirty="0"/>
          </a:p>
          <a:p>
            <a:r>
              <a:rPr lang="en-US" dirty="0"/>
              <a:t>0.1 notes 41 </a:t>
            </a:r>
            <a:r>
              <a:rPr lang="en-US" dirty="0" err="1"/>
              <a:t>ibm.dmiler.visa.cybsoeurce.employee.david.worth</a:t>
            </a:r>
            <a:r>
              <a:rPr lang="en-US" dirty="0"/>
              <a:t> William </a:t>
            </a:r>
            <a:r>
              <a:rPr lang="en-US" dirty="0" err="1"/>
              <a:t>Lovelac</a:t>
            </a:r>
            <a:r>
              <a:rPr lang="en-US" dirty="0"/>
              <a:t> Gate Andrew Pictures (Notes)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dirty="0" err="1"/>
              <a:t>nonPoiceLifeLogical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 </a:t>
            </a:r>
            <a:r>
              <a:rPr lang="en-US" dirty="0" err="1"/>
              <a:t>ibm.dmiel.legal.nonPoliceCode.lsintHeade</a:t>
            </a:r>
            <a:r>
              <a:rPr lang="en-US" dirty="0"/>
              <a:t>)</a:t>
            </a:r>
            <a:r>
              <a:rPr lang="en-US" baseline="0" dirty="0"/>
              <a:t> </a:t>
            </a:r>
            <a:r>
              <a:rPr lang="en-US" baseline="0" dirty="0" err="1"/>
              <a:t>ibm.dmiler.apple.employe.tim.cook</a:t>
            </a:r>
            <a:r>
              <a:rPr lang="en-US" baseline="0" dirty="0"/>
              <a:t>(</a:t>
            </a:r>
            <a:r>
              <a:rPr lang="en-US" baseline="0" dirty="0" err="1"/>
              <a:t>gary,Johnson</a:t>
            </a:r>
            <a:r>
              <a:rPr lang="en-US" baseline="0" dirty="0"/>
              <a:t>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3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 </a:t>
            </a:r>
            <a:r>
              <a:rPr lang="en-US" dirty="0" err="1"/>
              <a:t>nonPoliceDEA</a:t>
            </a:r>
            <a:r>
              <a:rPr lang="en-US" dirty="0"/>
              <a:t>(</a:t>
            </a:r>
            <a:r>
              <a:rPr lang="en-US" dirty="0" err="1"/>
              <a:t>mdma</a:t>
            </a:r>
            <a:r>
              <a:rPr lang="en-US" dirty="0"/>
              <a:t>, couch </a:t>
            </a:r>
            <a:r>
              <a:rPr lang="en-US" dirty="0" err="1"/>
              <a:t>ibmd.mier.apple.daniel.kot</a:t>
            </a:r>
            <a:r>
              <a:rPr lang="en-US" dirty="0"/>
              <a:t>)</a:t>
            </a:r>
          </a:p>
          <a:p>
            <a:r>
              <a:rPr lang="en-US" dirty="0"/>
              <a:t>FBI:MEKRL:LUX.41(</a:t>
            </a:r>
            <a:r>
              <a:rPr lang="en-US" dirty="0" err="1"/>
              <a:t>tv</a:t>
            </a:r>
            <a:r>
              <a:rPr lang="en-US" dirty="0"/>
              <a:t> </a:t>
            </a:r>
            <a:r>
              <a:rPr lang="en-US" dirty="0" err="1"/>
              <a:t>vhs</a:t>
            </a:r>
            <a:r>
              <a:rPr lang="en-US" dirty="0"/>
              <a:t> copy, </a:t>
            </a:r>
            <a:r>
              <a:rPr lang="en-US" dirty="0" err="1"/>
              <a:t>pineborok</a:t>
            </a:r>
            <a:r>
              <a:rPr lang="en-US" dirty="0"/>
              <a:t> </a:t>
            </a:r>
            <a:r>
              <a:rPr lang="en-US" dirty="0" err="1"/>
              <a:t>cannibiy</a:t>
            </a:r>
            <a:r>
              <a:rPr lang="en-US" dirty="0"/>
              <a:t>/</a:t>
            </a:r>
            <a:r>
              <a:rPr lang="en-US" dirty="0" err="1"/>
              <a:t>msma</a:t>
            </a:r>
            <a:r>
              <a:rPr lang="en-US" dirty="0"/>
              <a:t>; ).JFK(ick bin </a:t>
            </a:r>
            <a:r>
              <a:rPr lang="en-US" dirty="0" err="1"/>
              <a:t>ein</a:t>
            </a:r>
            <a:r>
              <a:rPr lang="en-US" dirty="0"/>
              <a:t> Berliner)</a:t>
            </a:r>
          </a:p>
          <a:p>
            <a:r>
              <a:rPr lang="en-US" dirty="0"/>
              <a:t>MERKEL(MAX-PLANK presentation)</a:t>
            </a:r>
          </a:p>
          <a:p>
            <a:r>
              <a:rPr lang="en-US" dirty="0"/>
              <a:t>0.1 </a:t>
            </a:r>
            <a:r>
              <a:rPr lang="en-US" dirty="0" err="1"/>
              <a:t>nonPolcieSexAbuseLogical</a:t>
            </a:r>
            <a:endParaRPr lang="en-US" dirty="0"/>
          </a:p>
          <a:p>
            <a:r>
              <a:rPr lang="en-US" dirty="0"/>
              <a:t>0.1 notes 41 </a:t>
            </a:r>
            <a:r>
              <a:rPr lang="en-US" dirty="0" err="1"/>
              <a:t>ibm.dmiler.visa.cybsoeurce.employee.david.worth</a:t>
            </a:r>
            <a:r>
              <a:rPr lang="en-US" dirty="0"/>
              <a:t> William </a:t>
            </a:r>
            <a:r>
              <a:rPr lang="en-US" dirty="0" err="1"/>
              <a:t>Lovelac</a:t>
            </a:r>
            <a:r>
              <a:rPr lang="en-US" dirty="0"/>
              <a:t> Gate Andrew Pictures (Notes)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dirty="0" err="1"/>
              <a:t>nonPoiceLifeLogical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0.1 </a:t>
            </a:r>
            <a:r>
              <a:rPr lang="en-US" dirty="0" err="1"/>
              <a:t>nonPoliceDEA</a:t>
            </a:r>
            <a:r>
              <a:rPr lang="en-US" dirty="0"/>
              <a:t>(</a:t>
            </a:r>
            <a:r>
              <a:rPr lang="en-US" dirty="0" err="1"/>
              <a:t>mdma</a:t>
            </a:r>
            <a:r>
              <a:rPr lang="en-US" dirty="0"/>
              <a:t>, couch </a:t>
            </a:r>
            <a:r>
              <a:rPr lang="en-US" dirty="0" err="1"/>
              <a:t>ibmd.mier.apple.daniel.kot</a:t>
            </a:r>
            <a:r>
              <a:rPr lang="en-US" dirty="0"/>
              <a:t>)</a:t>
            </a:r>
          </a:p>
          <a:p>
            <a:r>
              <a:rPr lang="en-US" dirty="0"/>
              <a:t>FBI:MEKRL:LUX.41(</a:t>
            </a:r>
            <a:r>
              <a:rPr lang="en-US" dirty="0" err="1"/>
              <a:t>tv</a:t>
            </a:r>
            <a:r>
              <a:rPr lang="en-US" dirty="0"/>
              <a:t> </a:t>
            </a:r>
            <a:r>
              <a:rPr lang="en-US" dirty="0" err="1"/>
              <a:t>vhs</a:t>
            </a:r>
            <a:r>
              <a:rPr lang="en-US" dirty="0"/>
              <a:t> copy, </a:t>
            </a:r>
            <a:r>
              <a:rPr lang="en-US" dirty="0" err="1"/>
              <a:t>pineborok</a:t>
            </a:r>
            <a:r>
              <a:rPr lang="en-US" dirty="0"/>
              <a:t> </a:t>
            </a:r>
            <a:r>
              <a:rPr lang="en-US" dirty="0" err="1"/>
              <a:t>cannibiy</a:t>
            </a:r>
            <a:r>
              <a:rPr lang="en-US" dirty="0"/>
              <a:t>/</a:t>
            </a:r>
            <a:r>
              <a:rPr lang="en-US" dirty="0" err="1"/>
              <a:t>msma</a:t>
            </a:r>
            <a:r>
              <a:rPr lang="en-US" dirty="0"/>
              <a:t>; ).JFK(ick bin </a:t>
            </a:r>
            <a:r>
              <a:rPr lang="en-US" dirty="0" err="1"/>
              <a:t>ein</a:t>
            </a:r>
            <a:r>
              <a:rPr lang="en-US" dirty="0"/>
              <a:t> Berliner)</a:t>
            </a:r>
          </a:p>
          <a:p>
            <a:r>
              <a:rPr lang="en-US" dirty="0"/>
              <a:t>MERKEL(MAX-PLANK presentation)</a:t>
            </a:r>
          </a:p>
          <a:p>
            <a:r>
              <a:rPr lang="en-US" dirty="0"/>
              <a:t>0.1 </a:t>
            </a:r>
            <a:r>
              <a:rPr lang="en-US" dirty="0" err="1"/>
              <a:t>nonPolcieSexAbuseLogical</a:t>
            </a:r>
            <a:endParaRPr lang="en-US" dirty="0"/>
          </a:p>
          <a:p>
            <a:r>
              <a:rPr lang="en-US" dirty="0"/>
              <a:t>0.1 notes 41 </a:t>
            </a:r>
            <a:r>
              <a:rPr lang="en-US" dirty="0" err="1"/>
              <a:t>ibm.dmiler.visa.cybsoeurce.employee.david.worth</a:t>
            </a:r>
            <a:r>
              <a:rPr lang="en-US" dirty="0"/>
              <a:t> William </a:t>
            </a:r>
            <a:r>
              <a:rPr lang="en-US" dirty="0" err="1"/>
              <a:t>Lovelac</a:t>
            </a:r>
            <a:r>
              <a:rPr lang="en-US" dirty="0"/>
              <a:t> Gate Andrew Pictures (Notes)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dirty="0" err="1"/>
              <a:t>nonPoiceLifeLogical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0DE4-1822-44B8-B2DF-6F66D95BAE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4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5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8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5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DC2F-889B-4EC6-9E42-E05070883B53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19821-EF61-48A9-9D15-6F848F003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77752" y="1336264"/>
            <a:ext cx="65271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§1.1   	08:00 WSDL Development</a:t>
            </a:r>
          </a:p>
          <a:p>
            <a:r>
              <a:rPr lang="en-US" dirty="0"/>
              <a:t>§1.2   	08:30 Application Development</a:t>
            </a:r>
          </a:p>
          <a:p>
            <a:r>
              <a:rPr lang="en-US" dirty="0"/>
              <a:t>§1.3  	09:00 Engineering Documentation ( </a:t>
            </a:r>
            <a:r>
              <a:rPr lang="en-US" dirty="0" err="1"/>
              <a:t>pptx</a:t>
            </a:r>
            <a:r>
              <a:rPr lang="en-US" dirty="0"/>
              <a:t>, Javadoc )</a:t>
            </a:r>
          </a:p>
          <a:p>
            <a:r>
              <a:rPr lang="en-US" dirty="0"/>
              <a:t>§1.4   	09:30 Web Archive,  Enterprise Archive ( IBM WebSphere)</a:t>
            </a:r>
          </a:p>
          <a:p>
            <a:r>
              <a:rPr lang="en-US" dirty="0"/>
              <a:t>§1.5   	10:00 Web Service</a:t>
            </a:r>
          </a:p>
          <a:p>
            <a:r>
              <a:rPr lang="en-US" dirty="0"/>
              <a:t>§1.6   	10:30 Calculator ( Application Web Service Binding)</a:t>
            </a:r>
          </a:p>
          <a:p>
            <a:r>
              <a:rPr lang="en-US" dirty="0"/>
              <a:t>§1.7   	11:00 Quality assurance</a:t>
            </a:r>
          </a:p>
          <a:p>
            <a:r>
              <a:rPr lang="en-US" dirty="0"/>
              <a:t>§1.8   	11:30 Performance</a:t>
            </a:r>
          </a:p>
          <a:p>
            <a:r>
              <a:rPr lang="en-US" dirty="0"/>
              <a:t>§1.9   	12:00 Production Report</a:t>
            </a:r>
          </a:p>
          <a:p>
            <a:r>
              <a:rPr lang="en-US" dirty="0"/>
              <a:t>§1.10 	12:30 Portal</a:t>
            </a:r>
          </a:p>
          <a:p>
            <a:r>
              <a:rPr lang="en-US" dirty="0"/>
              <a:t>§1.11 	01:00 Marketing Documents ( Find Email )</a:t>
            </a:r>
          </a:p>
          <a:p>
            <a:r>
              <a:rPr lang="en-US" dirty="0"/>
              <a:t>§1.12 	01:30 Sales </a:t>
            </a:r>
          </a:p>
          <a:p>
            <a:r>
              <a:rPr lang="en-US" dirty="0"/>
              <a:t>§1.13 	03:30 FBI Partner Report</a:t>
            </a:r>
          </a:p>
          <a:p>
            <a:r>
              <a:rPr lang="en-US" dirty="0"/>
              <a:t>§1.14 	03:45 Leave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51699" y="721242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OF AUTHORITIES</a:t>
            </a:r>
          </a:p>
        </p:txBody>
      </p:sp>
    </p:spTree>
    <p:extLst>
      <p:ext uri="{BB962C8B-B14F-4D97-AF65-F5344CB8AC3E}">
        <p14:creationId xmlns:p14="http://schemas.microsoft.com/office/powerpoint/2010/main" val="36069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b="1" dirty="0"/>
              <a:t>Web 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11:02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26" y="836705"/>
            <a:ext cx="2276190" cy="21333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65" y="4566701"/>
            <a:ext cx="4974590" cy="2035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1192" y="4024224"/>
            <a:ext cx="5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xsd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86865" y="4450080"/>
            <a:ext cx="4673399" cy="3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941" y="1238257"/>
            <a:ext cx="6695170" cy="504451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074160" y="1124906"/>
            <a:ext cx="6004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2360" y="755574"/>
            <a:ext cx="453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IBM WebSphere Service Oriented Architecture</a:t>
            </a:r>
          </a:p>
        </p:txBody>
      </p:sp>
      <p:cxnSp>
        <p:nvCxnSpPr>
          <p:cNvPr id="20" name="Straight Connector 19"/>
          <p:cNvCxnSpPr>
            <a:stCxn id="18" idx="1"/>
          </p:cNvCxnSpPr>
          <p:nvPr/>
        </p:nvCxnSpPr>
        <p:spPr>
          <a:xfrm>
            <a:off x="4042360" y="940240"/>
            <a:ext cx="4656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33224" y="1200648"/>
            <a:ext cx="1075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J2EE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Assembly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110138" y="1150524"/>
            <a:ext cx="588689" cy="130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305" y="3245648"/>
            <a:ext cx="1355673" cy="96574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52354" y="2904717"/>
            <a:ext cx="62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wsdl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949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b="1" dirty="0"/>
              <a:t>Notes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9:25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9:37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3695" y="1028343"/>
            <a:ext cx="1019430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/opt/IBM/WebSphere/AppServer/bin/WSDL2Java.sh</a:t>
            </a:r>
          </a:p>
          <a:p>
            <a:endParaRPr lang="en-US" dirty="0"/>
          </a:p>
          <a:p>
            <a:r>
              <a:rPr lang="en-US" dirty="0"/>
              <a:t>nonPolicePentagon_0.9.03-16-2023-b.wsdl</a:t>
            </a:r>
          </a:p>
          <a:p>
            <a:r>
              <a:rPr lang="en-US" dirty="0"/>
              <a:t>nonPolicePentagon_0.9.03-16-2023-b.xsd</a:t>
            </a:r>
          </a:p>
          <a:p>
            <a:r>
              <a:rPr lang="en-US" dirty="0"/>
              <a:t>nonPoliceSexAbuse_0.9.03-16-2023-b.wsdl</a:t>
            </a:r>
          </a:p>
          <a:p>
            <a:r>
              <a:rPr lang="en-US" dirty="0"/>
              <a:t>nonPoliceSexAbuse_0.9.03-16-2023-b.xsd	</a:t>
            </a:r>
          </a:p>
          <a:p>
            <a:r>
              <a:rPr lang="en-US" dirty="0"/>
              <a:t>						ibm.dmielr.*</a:t>
            </a:r>
          </a:p>
          <a:p>
            <a:r>
              <a:rPr lang="en-US" dirty="0"/>
              <a:t>other: </a:t>
            </a:r>
            <a:r>
              <a:rPr lang="en-US" dirty="0" err="1"/>
              <a:t>ibm.dmier.blackhaw.giftcard</a:t>
            </a:r>
            <a:r>
              <a:rPr lang="en-US" dirty="0"/>
              <a:t> FRAUD	</a:t>
            </a:r>
            <a:r>
              <a:rPr lang="en-US" dirty="0" err="1"/>
              <a:t>assuemd</a:t>
            </a:r>
            <a:r>
              <a:rPr lang="en-US" dirty="0"/>
              <a:t>: google-&gt;</a:t>
            </a:r>
            <a:r>
              <a:rPr lang="en-US" dirty="0" err="1"/>
              <a:t>savvymoney</a:t>
            </a:r>
            <a:r>
              <a:rPr lang="en-US" dirty="0"/>
              <a:t>	CREDI_SOCRE</a:t>
            </a:r>
          </a:p>
          <a:p>
            <a:r>
              <a:rPr lang="en-US" dirty="0"/>
              <a:t>&lt;</a:t>
            </a:r>
            <a:r>
              <a:rPr lang="en-US" dirty="0" err="1"/>
              <a:t>xsd:complexType</a:t>
            </a:r>
            <a:r>
              <a:rPr lang="en-US" dirty="0"/>
              <a:t> name="</a:t>
            </a:r>
            <a:r>
              <a:rPr lang="en-US" dirty="0" err="1"/>
              <a:t>GiftCard</a:t>
            </a:r>
            <a:r>
              <a:rPr lang="en-US" dirty="0"/>
              <a:t>"&gt;						 other: ibm.dmiler.0.dragers(</a:t>
            </a:r>
            <a:r>
              <a:rPr lang="en-US" dirty="0" err="1"/>
              <a:t>sequora</a:t>
            </a:r>
            <a:r>
              <a:rPr lang="en-US" dirty="0"/>
              <a:t>)</a:t>
            </a:r>
          </a:p>
          <a:p>
            <a:r>
              <a:rPr lang="en-US" dirty="0"/>
              <a:t>        &lt;</a:t>
            </a:r>
            <a:r>
              <a:rPr lang="en-US" dirty="0" err="1"/>
              <a:t>xsd:sequence</a:t>
            </a:r>
            <a:r>
              <a:rPr lang="en-US" dirty="0"/>
              <a:t>&gt;									have CREDIT_SCORE in San Ramon&lt;/s&gt;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xsd:complexType</a:t>
            </a:r>
            <a:r>
              <a:rPr lang="en-US" dirty="0"/>
              <a:t> name="</a:t>
            </a:r>
            <a:r>
              <a:rPr lang="en-US" dirty="0" err="1"/>
              <a:t>mPOS</a:t>
            </a:r>
            <a:r>
              <a:rPr lang="en-US" dirty="0"/>
              <a:t>"&gt;</a:t>
            </a:r>
          </a:p>
          <a:p>
            <a:r>
              <a:rPr lang="en-US" dirty="0"/>
              <a:t>		&lt;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r>
              <a:rPr lang="en-US" dirty="0"/>
              <a:t>			&lt;</a:t>
            </a:r>
            <a:r>
              <a:rPr lang="en-US" dirty="0" err="1"/>
              <a:t>xsd:element</a:t>
            </a:r>
            <a:r>
              <a:rPr lang="en-US" dirty="0"/>
              <a:t> name="</a:t>
            </a:r>
            <a:r>
              <a:rPr lang="en-US" dirty="0" err="1"/>
              <a:t>deviceType</a:t>
            </a:r>
            <a:r>
              <a:rPr lang="en-US" dirty="0"/>
              <a:t>" type="</a:t>
            </a:r>
            <a:r>
              <a:rPr lang="en-US" dirty="0" err="1"/>
              <a:t>xsd:string</a:t>
            </a:r>
            <a:r>
              <a:rPr lang="en-US" dirty="0"/>
              <a:t>" minOccurs="0" /&gt;</a:t>
            </a:r>
          </a:p>
          <a:p>
            <a:r>
              <a:rPr lang="en-US" dirty="0"/>
              <a:t>		&lt;/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r>
              <a:rPr lang="en-US" dirty="0"/>
              <a:t>	&lt;/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562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9:25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25" y="11235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9:37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63" y="4066932"/>
            <a:ext cx="2314575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81" y="2873006"/>
            <a:ext cx="7763074" cy="27314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8960" y="1045126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03040" y="1686560"/>
            <a:ext cx="8676640" cy="393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489695" y="3429000"/>
            <a:ext cx="2696225" cy="3021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08320" y="1123576"/>
            <a:ext cx="2136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nonPoliceQubit</a:t>
            </a:r>
            <a:endParaRPr lang="en-US" dirty="0"/>
          </a:p>
          <a:p>
            <a:r>
              <a:rPr lang="en-US" dirty="0" err="1"/>
              <a:t>nonPolcieAssmbly</a:t>
            </a:r>
            <a:endParaRPr lang="en-US" dirty="0"/>
          </a:p>
          <a:p>
            <a:r>
              <a:rPr lang="en-US" dirty="0" err="1"/>
              <a:t>nonPoliceProduciotn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2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dirty="0"/>
              <a:t>FUTURES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//https://leginfo.legislature.ca.gov/, https://www.senate.ca.gov/</a:t>
            </a:r>
          </a:p>
          <a:p>
            <a:r>
              <a:rPr lang="en-US" dirty="0"/>
              <a:t>//https://www.assembly.ca.gov/dailyfile/pdfpublications</a:t>
            </a:r>
          </a:p>
          <a:p>
            <a:r>
              <a:rPr lang="en-US" dirty="0"/>
              <a:t>https://www.assembly.ca.gov/sites/assembly.ca.gov/files/dailyfile/archive/ASM_STD_2023_R_20230316.PDF</a:t>
            </a:r>
          </a:p>
          <a:p>
            <a:r>
              <a:rPr lang="en-US" dirty="0"/>
              <a:t>//ASSEMBLY DAILY FILE</a:t>
            </a:r>
          </a:p>
          <a:p>
            <a:endParaRPr lang="en-US" dirty="0"/>
          </a:p>
          <a:p>
            <a:r>
              <a:rPr lang="en-US" dirty="0" err="1"/>
              <a:t>nonPolcieAssmbley</a:t>
            </a:r>
            <a:r>
              <a:rPr lang="en-US" dirty="0"/>
              <a:t> </a:t>
            </a:r>
            <a:r>
              <a:rPr lang="en-US" dirty="0" err="1"/>
              <a:t>nonPoliceAssmblye</a:t>
            </a:r>
            <a:r>
              <a:rPr lang="en-US" dirty="0"/>
              <a:t> = new </a:t>
            </a:r>
            <a:r>
              <a:rPr lang="en-US" dirty="0" err="1"/>
              <a:t>nonPolcieAssmblye</a:t>
            </a:r>
            <a:r>
              <a:rPr lang="en-US" dirty="0"/>
              <a:t>();</a:t>
            </a:r>
          </a:p>
          <a:p>
            <a:r>
              <a:rPr lang="en-US" dirty="0" err="1"/>
              <a:t>nonPoliceReporter</a:t>
            </a:r>
            <a:r>
              <a:rPr lang="en-US" dirty="0"/>
              <a:t> </a:t>
            </a:r>
            <a:r>
              <a:rPr lang="en-US" dirty="0" err="1"/>
              <a:t>nonPolciReport</a:t>
            </a:r>
            <a:r>
              <a:rPr lang="en-US" dirty="0"/>
              <a:t> = new </a:t>
            </a:r>
            <a:r>
              <a:rPr lang="en-US" dirty="0" err="1"/>
              <a:t>nonPoliceReport</a:t>
            </a:r>
            <a:r>
              <a:rPr lang="en-US" dirty="0"/>
              <a:t>();</a:t>
            </a:r>
          </a:p>
          <a:p>
            <a:r>
              <a:rPr lang="en-US" dirty="0" err="1"/>
              <a:t>nonPoliceTrails</a:t>
            </a:r>
            <a:r>
              <a:rPr lang="en-US" dirty="0"/>
              <a:t> </a:t>
            </a:r>
            <a:r>
              <a:rPr lang="en-US" dirty="0" err="1"/>
              <a:t>nonPoliceTrails</a:t>
            </a:r>
            <a:r>
              <a:rPr lang="en-US" dirty="0"/>
              <a:t> = new </a:t>
            </a:r>
            <a:r>
              <a:rPr lang="en-US" dirty="0" err="1"/>
              <a:t>nonPolcieTrails</a:t>
            </a:r>
            <a:r>
              <a:rPr lang="en-US" dirty="0"/>
              <a:t>();</a:t>
            </a:r>
          </a:p>
          <a:p>
            <a:r>
              <a:rPr lang="en-US" dirty="0" err="1"/>
              <a:t>nonPolicePlegeOfAllegance</a:t>
            </a:r>
            <a:r>
              <a:rPr lang="en-US" dirty="0"/>
              <a:t> </a:t>
            </a:r>
            <a:r>
              <a:rPr lang="en-US" dirty="0" err="1"/>
              <a:t>nonPocePleageOfAlegece</a:t>
            </a:r>
            <a:r>
              <a:rPr lang="en-US" dirty="0"/>
              <a:t>();</a:t>
            </a:r>
          </a:p>
          <a:p>
            <a:r>
              <a:rPr lang="en-US" dirty="0"/>
              <a:t>//other: US </a:t>
            </a:r>
            <a:r>
              <a:rPr lang="en-US" dirty="0" err="1"/>
              <a:t>mappign</a:t>
            </a:r>
            <a:r>
              <a:rPr lang="en-US" dirty="0"/>
              <a:t> to law </a:t>
            </a:r>
            <a:r>
              <a:rPr lang="en-US" dirty="0" err="1"/>
              <a:t>execuvie</a:t>
            </a:r>
            <a:r>
              <a:rPr lang="en-US" dirty="0"/>
              <a:t>;  </a:t>
            </a:r>
            <a:r>
              <a:rPr lang="en-US" dirty="0" err="1"/>
              <a:t>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0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96" y="724333"/>
            <a:ext cx="7058025" cy="50768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53" y="814035"/>
            <a:ext cx="2276190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3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1" y="0"/>
            <a:ext cx="11753850" cy="817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521" y="725978"/>
            <a:ext cx="9401175" cy="56388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17" y="950422"/>
            <a:ext cx="2276190" cy="2133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12:10PM</a:t>
            </a:r>
          </a:p>
        </p:txBody>
      </p:sp>
    </p:spTree>
    <p:extLst>
      <p:ext uri="{BB962C8B-B14F-4D97-AF65-F5344CB8AC3E}">
        <p14:creationId xmlns:p14="http://schemas.microsoft.com/office/powerpoint/2010/main" val="122697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12:10PM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3360" y="1552063"/>
            <a:ext cx="943864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&lt;</a:t>
            </a:r>
            <a:r>
              <a:rPr lang="en-US" sz="900" dirty="0" err="1"/>
              <a:t>nonPoliceOperation</a:t>
            </a:r>
            <a:r>
              <a:rPr lang="en-US" sz="900" dirty="0"/>
              <a:t>&gt;</a:t>
            </a:r>
          </a:p>
          <a:p>
            <a:r>
              <a:rPr lang="en-US" sz="900" dirty="0"/>
              <a:t>	</a:t>
            </a:r>
            <a:r>
              <a:rPr lang="en-US" sz="900" dirty="0" err="1"/>
              <a:t>assuemd:nonPoliceRTALoigcal</a:t>
            </a:r>
            <a:r>
              <a:rPr lang="en-US" sz="900" dirty="0"/>
              <a:t>			RELISION(&lt;s&gt;</a:t>
            </a:r>
            <a:r>
              <a:rPr lang="en-US" sz="900" dirty="0" err="1"/>
              <a:t>klosterweg</a:t>
            </a:r>
            <a:r>
              <a:rPr lang="en-US" sz="900" dirty="0"/>
              <a:t>, </a:t>
            </a:r>
            <a:r>
              <a:rPr lang="en-US" sz="900" dirty="0" err="1"/>
              <a:t>monestaryway</a:t>
            </a:r>
            <a:r>
              <a:rPr lang="en-US" sz="900" dirty="0"/>
              <a:t>, </a:t>
            </a:r>
            <a:r>
              <a:rPr lang="en-US" sz="900" dirty="0" err="1"/>
              <a:t>hadiko</a:t>
            </a:r>
            <a:r>
              <a:rPr lang="en-US" sz="900" dirty="0"/>
              <a:t>&lt;/s&gt;)</a:t>
            </a:r>
          </a:p>
          <a:p>
            <a:r>
              <a:rPr lang="en-US" sz="900" dirty="0"/>
              <a:t>	</a:t>
            </a:r>
            <a:r>
              <a:rPr lang="en-US" sz="900" dirty="0" err="1"/>
              <a:t>nonPoliceSexAbuseLgiocal</a:t>
            </a:r>
            <a:r>
              <a:rPr lang="en-US" sz="900" dirty="0"/>
              <a:t>{</a:t>
            </a:r>
          </a:p>
          <a:p>
            <a:r>
              <a:rPr lang="en-US" sz="900" dirty="0"/>
              <a:t>		</a:t>
            </a:r>
          </a:p>
          <a:p>
            <a:r>
              <a:rPr lang="en-US" sz="900" dirty="0"/>
              <a:t>		&lt;s&gt;</a:t>
            </a:r>
          </a:p>
          <a:p>
            <a:r>
              <a:rPr lang="en-US" sz="900" dirty="0"/>
              <a:t>		effort; </a:t>
            </a:r>
            <a:r>
              <a:rPr lang="en-US" sz="900" dirty="0" err="1"/>
              <a:t>wieght</a:t>
            </a:r>
            <a:r>
              <a:rPr lang="en-US" sz="900" dirty="0"/>
              <a:t>  0.1 java </a:t>
            </a:r>
            <a:r>
              <a:rPr lang="en-US" sz="900" dirty="0" err="1"/>
              <a:t>nonPodleDEA</a:t>
            </a:r>
            <a:r>
              <a:rPr lang="en-US" sz="900" dirty="0"/>
              <a:t>(&lt;s&gt;</a:t>
            </a:r>
            <a:r>
              <a:rPr lang="en-US" sz="900" dirty="0" err="1"/>
              <a:t>mdma</a:t>
            </a:r>
            <a:r>
              <a:rPr lang="en-US" sz="900" dirty="0"/>
              <a:t>&lt;/s&gt;)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ibm.dmier.stanfore.kit.student.evo</a:t>
            </a:r>
            <a:r>
              <a:rPr lang="en-US" sz="900" dirty="0"/>
              <a:t>.?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jakarta</a:t>
            </a:r>
            <a:endParaRPr lang="en-US" sz="900" dirty="0"/>
          </a:p>
          <a:p>
            <a:r>
              <a:rPr lang="en-US" sz="900" dirty="0"/>
              <a:t>		java</a:t>
            </a:r>
          </a:p>
          <a:p>
            <a:r>
              <a:rPr lang="en-US" sz="900" dirty="0"/>
              <a:t>		</a:t>
            </a:r>
            <a:r>
              <a:rPr lang="en-US" sz="900" dirty="0" err="1"/>
              <a:t>nonPolice</a:t>
            </a:r>
            <a:r>
              <a:rPr lang="en-US" sz="900" dirty="0"/>
              <a:t>...</a:t>
            </a:r>
          </a:p>
          <a:p>
            <a:r>
              <a:rPr lang="en-US" sz="900" dirty="0"/>
              <a:t>		</a:t>
            </a:r>
            <a:r>
              <a:rPr lang="en-US" sz="900" dirty="0" err="1"/>
              <a:t>nonPoilce</a:t>
            </a:r>
            <a:r>
              <a:rPr lang="en-US" sz="900" dirty="0"/>
              <a:t>... </a:t>
            </a:r>
            <a:r>
              <a:rPr lang="en-US" sz="900" dirty="0" err="1"/>
              <a:t>nonPoicel</a:t>
            </a:r>
            <a:r>
              <a:rPr lang="en-US" sz="900" dirty="0"/>
              <a:t>.. = new </a:t>
            </a:r>
            <a:r>
              <a:rPr lang="en-US" sz="900" dirty="0" err="1"/>
              <a:t>nonPolice</a:t>
            </a:r>
            <a:r>
              <a:rPr lang="en-US" sz="900" dirty="0"/>
              <a:t>..</a:t>
            </a:r>
          </a:p>
          <a:p>
            <a:r>
              <a:rPr lang="en-US" sz="900" dirty="0"/>
              <a:t>		effort</a:t>
            </a:r>
          </a:p>
          <a:p>
            <a:r>
              <a:rPr lang="en-US" sz="900" dirty="0"/>
              <a:t>		&lt;/s&gt;</a:t>
            </a:r>
          </a:p>
          <a:p>
            <a:r>
              <a:rPr lang="en-US" sz="900" dirty="0"/>
              <a:t>		backup: </a:t>
            </a:r>
          </a:p>
          <a:p>
            <a:r>
              <a:rPr lang="en-US" sz="900" dirty="0"/>
              <a:t>		   &lt;s&gt;sex and city&lt;/s&gt; ibm.dmier.stanfore.kit.student.</a:t>
            </a:r>
            <a:r>
              <a:rPr lang="en-US" sz="900" dirty="0" err="1"/>
              <a:t>evo</a:t>
            </a:r>
            <a:r>
              <a:rPr lang="en-US" sz="900" dirty="0"/>
              <a:t>.?.</a:t>
            </a:r>
            <a:r>
              <a:rPr lang="en-US" sz="900" dirty="0" err="1"/>
              <a:t>girlfirned</a:t>
            </a:r>
            <a:endParaRPr lang="en-US" sz="900" dirty="0"/>
          </a:p>
          <a:p>
            <a:r>
              <a:rPr lang="en-US" sz="900" dirty="0"/>
              <a:t>		</a:t>
            </a:r>
            <a:r>
              <a:rPr lang="en-US" sz="900" dirty="0" err="1"/>
              <a:t>ibm.dmielr.stanford.kit.nonPoliceSexAbuseLgiocal</a:t>
            </a:r>
            <a:r>
              <a:rPr lang="en-US" sz="900" dirty="0"/>
              <a:t>.&lt;s&gt;</a:t>
            </a:r>
            <a:r>
              <a:rPr lang="en-US" sz="900" dirty="0" err="1"/>
              <a:t>maxplank.marx</a:t>
            </a:r>
            <a:r>
              <a:rPr lang="en-US" sz="900" dirty="0"/>
              <a:t>&lt;/s&gt;</a:t>
            </a:r>
          </a:p>
          <a:p>
            <a:r>
              <a:rPr lang="en-US" sz="900" dirty="0"/>
              <a:t>		0.1 </a:t>
            </a:r>
            <a:r>
              <a:rPr lang="en-US" sz="900" dirty="0" err="1"/>
              <a:t>nonPoliceResposneTime</a:t>
            </a:r>
            <a:r>
              <a:rPr lang="en-US" sz="900" dirty="0"/>
              <a:t>(RT)((delta)ORTHADOX{ &lt;s&gt;java &lt;/s&gt;})</a:t>
            </a:r>
          </a:p>
          <a:p>
            <a:endParaRPr lang="en-US" sz="900" dirty="0"/>
          </a:p>
          <a:p>
            <a:r>
              <a:rPr lang="en-US" sz="900" dirty="0"/>
              <a:t>	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84" y="523982"/>
            <a:ext cx="1589992" cy="200194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936838" y="1524954"/>
            <a:ext cx="828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3360" y="1142068"/>
            <a:ext cx="53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Unstructured Programming </a:t>
            </a:r>
            <a:r>
              <a:rPr lang="en-US" dirty="0" err="1"/>
              <a:t>Lanaguage</a:t>
            </a:r>
            <a:r>
              <a:rPr lang="en-US" dirty="0"/>
              <a:t>, ORTHADOX File</a:t>
            </a:r>
          </a:p>
        </p:txBody>
      </p:sp>
    </p:spTree>
    <p:extLst>
      <p:ext uri="{BB962C8B-B14F-4D97-AF65-F5344CB8AC3E}">
        <p14:creationId xmlns:p14="http://schemas.microsoft.com/office/powerpoint/2010/main" val="90785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12:18PM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8720" y="1944360"/>
            <a:ext cx="231275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	&lt;s&gt;waiting on operation systems (</a:t>
            </a:r>
            <a:r>
              <a:rPr lang="en-US" dirty="0" err="1"/>
              <a:t>os</a:t>
            </a:r>
            <a:r>
              <a:rPr lang="en-US" dirty="0"/>
              <a:t>) </a:t>
            </a:r>
            <a:r>
              <a:rPr lang="en-US" dirty="0" err="1"/>
              <a:t>ibm.damiler.apple.macos.development</a:t>
            </a:r>
            <a:r>
              <a:rPr lang="en-US" dirty="0"/>
              <a:t>&lt;/s&gt;</a:t>
            </a:r>
          </a:p>
          <a:p>
            <a:r>
              <a:rPr lang="en-US" dirty="0"/>
              <a:t>	MARIA(&lt;s&gt;</a:t>
            </a:r>
            <a:r>
              <a:rPr lang="en-US" dirty="0" err="1"/>
              <a:t>c,c</a:t>
            </a:r>
            <a:r>
              <a:rPr lang="en-US" dirty="0"/>
              <a:t>++&lt;/s&gt;) </a:t>
            </a:r>
            <a:r>
              <a:rPr lang="en-US" dirty="0" err="1"/>
              <a:t>ibm.daimler.apple</a:t>
            </a:r>
            <a:r>
              <a:rPr lang="en-US" dirty="0"/>
              <a:t> 0.01 </a:t>
            </a:r>
            <a:r>
              <a:rPr lang="en-US" dirty="0" err="1"/>
              <a:t>nonPoliceDEA</a:t>
            </a:r>
            <a:r>
              <a:rPr lang="en-US" dirty="0"/>
              <a:t>(&lt;s&gt;</a:t>
            </a:r>
            <a:r>
              <a:rPr lang="en-US" dirty="0" err="1"/>
              <a:t>mdma</a:t>
            </a:r>
            <a:r>
              <a:rPr lang="en-US" dirty="0"/>
              <a:t>&lt;/s&gt;).</a:t>
            </a:r>
            <a:r>
              <a:rPr lang="en-US" dirty="0" err="1"/>
              <a:t>nonPoliceFortMyersLogiacl</a:t>
            </a:r>
            <a:r>
              <a:rPr lang="en-US" dirty="0"/>
              <a:t>(&lt;s&gt;</a:t>
            </a:r>
            <a:r>
              <a:rPr lang="en-US" dirty="0" err="1"/>
              <a:t>blue,sytntheic,processoing</a:t>
            </a:r>
            <a:r>
              <a:rPr lang="en-US" dirty="0"/>
              <a:t>&lt;/s&gt;)</a:t>
            </a:r>
          </a:p>
          <a:p>
            <a:r>
              <a:rPr lang="en-US" dirty="0"/>
              <a:t>	</a:t>
            </a:r>
            <a:r>
              <a:rPr lang="en-US" dirty="0" err="1"/>
              <a:t>assuemd:nonPoliceRTALoigcal</a:t>
            </a:r>
            <a:r>
              <a:rPr lang="en-US" dirty="0"/>
              <a:t>{</a:t>
            </a:r>
          </a:p>
          <a:p>
            <a:r>
              <a:rPr lang="en-US" dirty="0"/>
              <a:t>		king.roth.ibm.damiler.stanford.kit.fh.studne.1D8723</a:t>
            </a:r>
          </a:p>
          <a:p>
            <a:r>
              <a:rPr lang="en-US" dirty="0"/>
              <a:t>		WWI,WWII.PENTAGON</a:t>
            </a:r>
          </a:p>
          <a:p>
            <a:r>
              <a:rPr lang="en-US" dirty="0"/>
              <a:t>		BUNDESWEHR 0.01 &lt;s&gt;to include </a:t>
            </a:r>
            <a:r>
              <a:rPr lang="en-US" dirty="0" err="1"/>
              <a:t>german</a:t>
            </a:r>
            <a:r>
              <a:rPr lang="en-US" dirty="0"/>
              <a:t> </a:t>
            </a:r>
            <a:r>
              <a:rPr lang="en-US" dirty="0" err="1"/>
              <a:t>miltiary</a:t>
            </a:r>
            <a:r>
              <a:rPr lang="en-US" dirty="0"/>
              <a:t> (</a:t>
            </a:r>
            <a:r>
              <a:rPr lang="en-US" dirty="0" err="1"/>
              <a:t>bundeswher</a:t>
            </a:r>
            <a:r>
              <a:rPr lang="en-US" dirty="0"/>
              <a:t>) in the </a:t>
            </a:r>
            <a:r>
              <a:rPr lang="en-US" dirty="0" err="1"/>
              <a:t>hun,thehun.com,deere</a:t>
            </a:r>
            <a:r>
              <a:rPr lang="en-US" dirty="0"/>
              <a:t>&lt;/s&gt;  JOHANNES:24 </a:t>
            </a:r>
            <a:r>
              <a:rPr lang="en-US" dirty="0" err="1"/>
              <a:t>phil</a:t>
            </a:r>
            <a:r>
              <a:rPr lang="en-US" dirty="0"/>
              <a:t>(john) john </a:t>
            </a:r>
            <a:r>
              <a:rPr lang="en-US" dirty="0" err="1"/>
              <a:t>deere</a:t>
            </a:r>
            <a:r>
              <a:rPr lang="en-US" dirty="0"/>
              <a:t> </a:t>
            </a:r>
            <a:r>
              <a:rPr lang="en-US" dirty="0" err="1"/>
              <a:t>bruchsal</a:t>
            </a:r>
            <a:r>
              <a:rPr lang="en-US" dirty="0"/>
              <a:t>, john </a:t>
            </a:r>
            <a:r>
              <a:rPr lang="en-US" dirty="0" err="1"/>
              <a:t>deere</a:t>
            </a:r>
            <a:r>
              <a:rPr lang="en-US" dirty="0"/>
              <a:t> </a:t>
            </a:r>
            <a:r>
              <a:rPr lang="en-US" dirty="0" err="1"/>
              <a:t>mannheim</a:t>
            </a:r>
            <a:endParaRPr lang="en-US" dirty="0"/>
          </a:p>
          <a:p>
            <a:r>
              <a:rPr lang="en-US" dirty="0"/>
              <a:t>		  &lt;s&gt;john </a:t>
            </a:r>
            <a:r>
              <a:rPr lang="en-US" dirty="0" err="1"/>
              <a:t>deere</a:t>
            </a:r>
            <a:r>
              <a:rPr lang="en-US" dirty="0"/>
              <a:t> </a:t>
            </a:r>
            <a:r>
              <a:rPr lang="en-US" dirty="0" err="1"/>
              <a:t>mannheim</a:t>
            </a:r>
            <a:r>
              <a:rPr lang="en-US" dirty="0"/>
              <a:t> (HQ)&lt;/s&gt;</a:t>
            </a:r>
          </a:p>
          <a:p>
            <a:r>
              <a:rPr lang="en-US" dirty="0"/>
              <a:t>		    &lt;s&gt;john </a:t>
            </a:r>
            <a:r>
              <a:rPr lang="en-US" dirty="0" err="1"/>
              <a:t>deere</a:t>
            </a:r>
            <a:r>
              <a:rPr lang="en-US" dirty="0"/>
              <a:t> </a:t>
            </a:r>
            <a:r>
              <a:rPr lang="en-US" dirty="0" err="1"/>
              <a:t>bruchsal</a:t>
            </a:r>
            <a:r>
              <a:rPr lang="en-US" dirty="0"/>
              <a:t>  (BRANCH)&lt;/s&gt;</a:t>
            </a:r>
          </a:p>
          <a:p>
            <a:r>
              <a:rPr lang="en-US" dirty="0"/>
              <a:t>			41.NAVY.phil(&lt;s&gt;</a:t>
            </a:r>
            <a:r>
              <a:rPr lang="en-US" dirty="0" err="1"/>
              <a:t>johannes,haase</a:t>
            </a:r>
            <a:r>
              <a:rPr lang="en-US" dirty="0"/>
              <a:t>&lt;/s&gt; (transl.) </a:t>
            </a:r>
            <a:r>
              <a:rPr lang="en-US" dirty="0" err="1"/>
              <a:t>phil</a:t>
            </a:r>
            <a:r>
              <a:rPr lang="en-US" dirty="0"/>
              <a:t>(&lt;s&gt;john rabbit&lt;/s&gt;))</a:t>
            </a:r>
          </a:p>
          <a:p>
            <a:r>
              <a:rPr lang="en-US" dirty="0"/>
              <a:t>				1D8723.maxplank			0.1 </a:t>
            </a:r>
            <a:r>
              <a:rPr lang="en-US" dirty="0" err="1"/>
              <a:t>asusemd:nonPoliceSexAbuse.maxplank</a:t>
            </a:r>
            <a:endParaRPr lang="en-US" dirty="0"/>
          </a:p>
          <a:p>
            <a:r>
              <a:rPr lang="en-US" dirty="0"/>
              <a:t>		BUNDESWEHR 0.01</a:t>
            </a:r>
          </a:p>
          <a:p>
            <a:r>
              <a:rPr lang="en-US" dirty="0"/>
              <a:t>	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4971" y="552292"/>
            <a:ext cx="340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More Data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495313" y="1908211"/>
            <a:ext cx="828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1835" y="1525325"/>
            <a:ext cx="53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Unstructured Programming </a:t>
            </a:r>
            <a:r>
              <a:rPr lang="en-US" dirty="0" err="1"/>
              <a:t>Lanaguage</a:t>
            </a:r>
            <a:r>
              <a:rPr lang="en-US" dirty="0"/>
              <a:t>, ORTHADOX File</a:t>
            </a:r>
          </a:p>
        </p:txBody>
      </p:sp>
    </p:spTree>
    <p:extLst>
      <p:ext uri="{BB962C8B-B14F-4D97-AF65-F5344CB8AC3E}">
        <p14:creationId xmlns:p14="http://schemas.microsoft.com/office/powerpoint/2010/main" val="166122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12:18PM</a:t>
            </a:r>
          </a:p>
        </p:txBody>
      </p:sp>
      <p:sp>
        <p:nvSpPr>
          <p:cNvPr id="3" name="Rectangle 2"/>
          <p:cNvSpPr/>
          <p:nvPr/>
        </p:nvSpPr>
        <p:spPr>
          <a:xfrm>
            <a:off x="2129095" y="2541066"/>
            <a:ext cx="886093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</a:t>
            </a:r>
            <a:r>
              <a:rPr lang="en-US" sz="800" dirty="0" err="1"/>
              <a:t>nonPoliceNilouseLogiacl</a:t>
            </a:r>
            <a:r>
              <a:rPr lang="en-US" sz="800" dirty="0"/>
              <a:t>	&lt;s&gt;</a:t>
            </a:r>
            <a:r>
              <a:rPr lang="en-US" sz="800" dirty="0" err="1"/>
              <a:t>ibm.dmielr.karstare.hertie.employee.herr.tremel</a:t>
            </a:r>
            <a:r>
              <a:rPr lang="en-US" sz="800" dirty="0"/>
              <a:t>&lt;/s&gt;</a:t>
            </a:r>
          </a:p>
          <a:p>
            <a:r>
              <a:rPr lang="en-US" sz="800" dirty="0"/>
              <a:t>	&lt;s&gt;blaze meter		QA   41. </a:t>
            </a:r>
            <a:r>
              <a:rPr lang="en-US" sz="800" dirty="0" err="1"/>
              <a:t>appenships</a:t>
            </a:r>
            <a:r>
              <a:rPr lang="en-US" sz="800" dirty="0"/>
              <a:t>/</a:t>
            </a:r>
            <a:r>
              <a:rPr lang="en-US" sz="800" dirty="0" err="1"/>
              <a:t>interhsip</a:t>
            </a:r>
            <a:r>
              <a:rPr lang="en-US" sz="800" dirty="0"/>
              <a:t> </a:t>
            </a:r>
            <a:r>
              <a:rPr lang="en-US" sz="800" dirty="0" err="1"/>
              <a:t>ibm.mielr.karstard.hertie</a:t>
            </a:r>
            <a:r>
              <a:rPr lang="en-US" sz="800" dirty="0"/>
              <a:t>.(&lt;s&gt;</a:t>
            </a:r>
            <a:r>
              <a:rPr lang="en-US" sz="800" dirty="0" err="1"/>
              <a:t>mustash</a:t>
            </a:r>
            <a:r>
              <a:rPr lang="en-US" sz="800" dirty="0"/>
              <a:t> her </a:t>
            </a:r>
            <a:r>
              <a:rPr lang="en-US" sz="800" dirty="0" err="1"/>
              <a:t>tremlle</a:t>
            </a:r>
            <a:r>
              <a:rPr lang="en-US" sz="800" dirty="0"/>
              <a:t>; </a:t>
            </a:r>
            <a:r>
              <a:rPr lang="en-US" sz="800" dirty="0" err="1"/>
              <a:t>ausbuildungsleiter</a:t>
            </a:r>
            <a:r>
              <a:rPr lang="en-US" sz="800" dirty="0"/>
              <a:t>&lt;/s&gt;)</a:t>
            </a:r>
          </a:p>
          <a:p>
            <a:r>
              <a:rPr lang="en-US" sz="800" dirty="0"/>
              <a:t>					&lt;s&gt;</a:t>
            </a:r>
            <a:r>
              <a:rPr lang="en-US" sz="800" dirty="0" err="1"/>
              <a:t>eval</a:t>
            </a:r>
            <a:r>
              <a:rPr lang="en-US" sz="800" dirty="0"/>
              <a:t>. </a:t>
            </a:r>
            <a:r>
              <a:rPr lang="en-US" sz="800" dirty="0" err="1"/>
              <a:t>Hamiltion</a:t>
            </a:r>
            <a:r>
              <a:rPr lang="en-US" sz="800" dirty="0"/>
              <a:t> </a:t>
            </a:r>
            <a:r>
              <a:rPr lang="en-US" sz="800" dirty="0" err="1"/>
              <a:t>inteerhip</a:t>
            </a:r>
            <a:r>
              <a:rPr lang="en-US" sz="800" dirty="0"/>
              <a:t> manager  </a:t>
            </a:r>
            <a:r>
              <a:rPr lang="en-US" sz="800" dirty="0" err="1"/>
              <a:t>telmate</a:t>
            </a:r>
            <a:r>
              <a:rPr lang="en-US" sz="800" dirty="0"/>
              <a:t> or FREE(PIZZA)&lt;/s&gt;</a:t>
            </a:r>
          </a:p>
          <a:p>
            <a:r>
              <a:rPr lang="en-US" sz="800" dirty="0"/>
              <a:t>	41.nonPolcieRTALogical.ibm.dmierl.apple.clicktracks.employe.gary.johnson(</a:t>
            </a:r>
            <a:r>
              <a:rPr lang="en-US" sz="800" dirty="0" err="1"/>
              <a:t>tim,cook</a:t>
            </a:r>
            <a:r>
              <a:rPr lang="en-US" sz="800" dirty="0"/>
              <a:t>){</a:t>
            </a:r>
          </a:p>
          <a:p>
            <a:r>
              <a:rPr lang="en-US" sz="800" dirty="0"/>
              <a:t>		&lt;s&gt;1/2 </a:t>
            </a:r>
            <a:r>
              <a:rPr lang="en-US" sz="800" dirty="0" err="1"/>
              <a:t>tralsn</a:t>
            </a:r>
            <a:r>
              <a:rPr lang="en-US" sz="800" dirty="0"/>
              <a:t>&lt;blow me)&lt;/s&gt;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	&lt;s&gt;</a:t>
            </a:r>
            <a:r>
              <a:rPr lang="en-US" sz="800" dirty="0" err="1"/>
              <a:t>kim</a:t>
            </a:r>
            <a:r>
              <a:rPr lang="en-US" sz="800" dirty="0"/>
              <a:t>(</a:t>
            </a:r>
            <a:r>
              <a:rPr lang="en-US" sz="800" dirty="0" err="1"/>
              <a:t>ihk</a:t>
            </a:r>
            <a:r>
              <a:rPr lang="en-US" sz="800" dirty="0"/>
              <a:t> </a:t>
            </a:r>
            <a:r>
              <a:rPr lang="en-US" sz="800" dirty="0" err="1"/>
              <a:t>interships</a:t>
            </a:r>
            <a:r>
              <a:rPr lang="en-US" sz="800" dirty="0"/>
              <a:t>/</a:t>
            </a:r>
            <a:r>
              <a:rPr lang="en-US" sz="800" dirty="0" err="1"/>
              <a:t>apprntiships</a:t>
            </a:r>
            <a:r>
              <a:rPr lang="en-US" sz="800" dirty="0"/>
              <a:t>)&lt;/s&gt;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	</a:t>
            </a:r>
            <a:r>
              <a:rPr lang="en-US" sz="800" dirty="0" err="1"/>
              <a:t>nonPiceMantecaLogical</a:t>
            </a:r>
            <a:endParaRPr lang="en-US" sz="800" dirty="0"/>
          </a:p>
          <a:p>
            <a:r>
              <a:rPr lang="en-US" sz="800" dirty="0"/>
              <a:t>		&lt;s&gt;</a:t>
            </a:r>
            <a:r>
              <a:rPr lang="en-US" sz="800" dirty="0" err="1"/>
              <a:t>paula</a:t>
            </a:r>
            <a:r>
              <a:rPr lang="en-US" sz="800" dirty="0"/>
              <a:t> </a:t>
            </a:r>
            <a:r>
              <a:rPr lang="en-US" sz="800" dirty="0" err="1"/>
              <a:t>abdule</a:t>
            </a:r>
            <a:r>
              <a:rPr lang="en-US" sz="800" dirty="0"/>
              <a:t>&lt;/s&gt; </a:t>
            </a:r>
          </a:p>
          <a:p>
            <a:r>
              <a:rPr lang="en-US" sz="800" dirty="0"/>
              <a:t>	&lt;s&gt;are you ready to tag along? matt?&lt;/s&gt; </a:t>
            </a:r>
          </a:p>
          <a:p>
            <a:r>
              <a:rPr lang="en-US" sz="800" dirty="0"/>
              <a:t>		&lt;s&gt;women walks in room 5,3&lt;/s&gt;</a:t>
            </a:r>
          </a:p>
          <a:p>
            <a:r>
              <a:rPr lang="en-US" sz="800" dirty="0"/>
              <a:t>	</a:t>
            </a:r>
            <a:r>
              <a:rPr lang="en-US" sz="800" dirty="0" err="1"/>
              <a:t>WWI,WWII.ibm.daimler.realp;layer.facebook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813" y="615569"/>
            <a:ext cx="708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More Data &amp; Meta 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1150" y="2540763"/>
            <a:ext cx="828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876852" y="2011700"/>
            <a:ext cx="3889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Programming Language (Unstructured)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92311" y="1522909"/>
            <a:ext cx="10730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finish a in programming the weight to five l ORTHADOX file to convert to PROGRAMING LANGUAGE FILE(java)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9600" y="4421635"/>
            <a:ext cx="2396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Programming Language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963898" y="4790967"/>
            <a:ext cx="8283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311" y="4891599"/>
            <a:ext cx="2875878" cy="1691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67" y="4891599"/>
            <a:ext cx="2782225" cy="16693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741049" y="2108887"/>
            <a:ext cx="1683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ORTHADOX FILE</a:t>
            </a:r>
          </a:p>
        </p:txBody>
      </p:sp>
    </p:spTree>
    <p:extLst>
      <p:ext uri="{BB962C8B-B14F-4D97-AF65-F5344CB8AC3E}">
        <p14:creationId xmlns:p14="http://schemas.microsoft.com/office/powerpoint/2010/main" val="215387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8:45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71" y="3206659"/>
            <a:ext cx="2276190" cy="2133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09" y="3206660"/>
            <a:ext cx="2276190" cy="213333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053260" y="3769893"/>
            <a:ext cx="499947" cy="534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442" y="624424"/>
            <a:ext cx="252158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8:00 WSDL Development</a:t>
            </a:r>
          </a:p>
          <a:p>
            <a:r>
              <a:rPr lang="en-US" dirty="0"/>
              <a:t>03-16-2023.WSDL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57392" y="5633343"/>
            <a:ext cx="410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wsdl:operation</a:t>
            </a:r>
            <a:r>
              <a:rPr lang="en-US" dirty="0"/>
              <a:t> name="</a:t>
            </a:r>
            <a:r>
              <a:rPr lang="en-US" dirty="0" err="1"/>
              <a:t>runTransaction</a:t>
            </a:r>
            <a:r>
              <a:rPr lang="en-US" dirty="0"/>
              <a:t>"&gt;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672158" y="5255499"/>
            <a:ext cx="657546" cy="377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58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12:18PM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1157984"/>
            <a:ext cx="7532687" cy="461416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282700" y="4229100"/>
            <a:ext cx="2717800" cy="186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979" y="6031403"/>
            <a:ext cx="5238750" cy="4953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926928" y="5647229"/>
            <a:ext cx="1586624" cy="1263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b="1" dirty="0"/>
              <a:t>Web 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11:02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1766887"/>
            <a:ext cx="83248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6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12:51PM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042" y="523982"/>
            <a:ext cx="8524875" cy="5114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3180" y="77324"/>
            <a:ext cx="416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,30 MINUTUES (</a:t>
            </a:r>
            <a:r>
              <a:rPr lang="en-US" dirty="0" err="1"/>
              <a:t>nonPoliceOperation.small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3555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9149" y="52398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12:52PM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523982"/>
            <a:ext cx="10477500" cy="6162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83180" y="77324"/>
            <a:ext cx="416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,30 MINUTUES (</a:t>
            </a:r>
            <a:r>
              <a:rPr lang="en-US" dirty="0" err="1"/>
              <a:t>nonPoliceOperation.small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8105" y="77324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39478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b="1" dirty="0"/>
              <a:t>Web 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11:02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56" y="1195387"/>
            <a:ext cx="2276190" cy="21333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89715" y="1195387"/>
            <a:ext cx="746742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nonPoliceWebService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runTransaction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nonPoliceWebService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nonPoliceDocuments</a:t>
            </a:r>
            <a:r>
              <a:rPr lang="en-US" dirty="0"/>
              <a:t> </a:t>
            </a:r>
            <a:r>
              <a:rPr lang="en-US" dirty="0" err="1"/>
              <a:t>nonPoliceOperation</a:t>
            </a:r>
            <a:r>
              <a:rPr lang="en-US" dirty="0"/>
              <a:t>()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          </a:t>
            </a:r>
            <a:r>
              <a:rPr lang="en-US" dirty="0" err="1"/>
              <a:t>nonPoliceCourtLogical</a:t>
            </a:r>
            <a:r>
              <a:rPr lang="en-US" dirty="0"/>
              <a:t> court = new </a:t>
            </a:r>
            <a:r>
              <a:rPr lang="en-US" dirty="0" err="1"/>
              <a:t>nonPoliceCourtLogical</a:t>
            </a:r>
            <a:r>
              <a:rPr lang="en-US" dirty="0"/>
              <a:t>()</a:t>
            </a:r>
          </a:p>
          <a:p>
            <a:r>
              <a:rPr lang="en-US" dirty="0"/>
              <a:t>	</a:t>
            </a:r>
            <a:r>
              <a:rPr lang="en-US" dirty="0" err="1"/>
              <a:t>nonPolcieAssmbley</a:t>
            </a:r>
            <a:r>
              <a:rPr lang="en-US" dirty="0"/>
              <a:t> </a:t>
            </a:r>
            <a:r>
              <a:rPr lang="en-US" dirty="0" err="1"/>
              <a:t>nonPoliceAssmblye</a:t>
            </a:r>
            <a:r>
              <a:rPr lang="en-US" dirty="0"/>
              <a:t> = new </a:t>
            </a:r>
            <a:r>
              <a:rPr lang="en-US" dirty="0" err="1"/>
              <a:t>nonPolcieAssembly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nonPoliceReporter</a:t>
            </a:r>
            <a:r>
              <a:rPr lang="en-US" dirty="0"/>
              <a:t> </a:t>
            </a:r>
            <a:r>
              <a:rPr lang="en-US" dirty="0" err="1"/>
              <a:t>nonPolciReport</a:t>
            </a:r>
            <a:r>
              <a:rPr lang="en-US" dirty="0"/>
              <a:t> = new </a:t>
            </a:r>
            <a:r>
              <a:rPr lang="en-US" dirty="0" err="1"/>
              <a:t>nonPoliceReport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nonPoliceTrails</a:t>
            </a:r>
            <a:r>
              <a:rPr lang="en-US" dirty="0"/>
              <a:t> </a:t>
            </a:r>
            <a:r>
              <a:rPr lang="en-US" dirty="0" err="1"/>
              <a:t>nonPoliceTrails</a:t>
            </a:r>
            <a:r>
              <a:rPr lang="en-US" dirty="0"/>
              <a:t> = new </a:t>
            </a:r>
            <a:r>
              <a:rPr lang="en-US" dirty="0" err="1"/>
              <a:t>nonPolcieTrails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nonPoliceCase</a:t>
            </a:r>
            <a:r>
              <a:rPr lang="en-US" dirty="0"/>
              <a:t> </a:t>
            </a:r>
            <a:r>
              <a:rPr lang="en-US" dirty="0" err="1"/>
              <a:t>nonPoliceCase</a:t>
            </a:r>
            <a:r>
              <a:rPr lang="en-US" dirty="0"/>
              <a:t> = new </a:t>
            </a:r>
            <a:r>
              <a:rPr lang="en-US" dirty="0" err="1"/>
              <a:t>nonPoliceCase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nonPoliceNewspaper</a:t>
            </a:r>
            <a:r>
              <a:rPr lang="en-US" dirty="0"/>
              <a:t> newspaper = new </a:t>
            </a:r>
            <a:r>
              <a:rPr lang="en-US" dirty="0" err="1"/>
              <a:t>nonPolliceNewspaper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39622" y="1668780"/>
            <a:ext cx="2675278" cy="123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06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b="1" dirty="0"/>
              <a:t>Web 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82340" y="523982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01:25PM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18" y="4464809"/>
            <a:ext cx="2276190" cy="2133333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742916" y="5376494"/>
            <a:ext cx="1005840" cy="91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994534" y="5190863"/>
            <a:ext cx="1178560" cy="1137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07137" y="3869431"/>
            <a:ext cx="396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nonPoliceSexAbuse.0.9.03-16-2023.wsdl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7264" y="4297268"/>
            <a:ext cx="1927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FBI Partner v. IBM</a:t>
            </a:r>
          </a:p>
          <a:p>
            <a:r>
              <a:rPr lang="en-US" sz="1000" dirty="0"/>
              <a:t>FBI Partner v. Daimler AG</a:t>
            </a:r>
          </a:p>
          <a:p>
            <a:r>
              <a:rPr lang="en-US" sz="1000" dirty="0"/>
              <a:t>FBI </a:t>
            </a:r>
            <a:r>
              <a:rPr lang="en-US" sz="1000" dirty="0" err="1"/>
              <a:t>Partenr</a:t>
            </a:r>
            <a:r>
              <a:rPr lang="en-US" sz="1000" dirty="0"/>
              <a:t> v. KIT</a:t>
            </a:r>
          </a:p>
          <a:p>
            <a:r>
              <a:rPr lang="en-US" sz="1000" dirty="0"/>
              <a:t>FBI </a:t>
            </a:r>
            <a:r>
              <a:rPr lang="en-US" sz="1000" dirty="0" err="1"/>
              <a:t>Parnter</a:t>
            </a:r>
            <a:r>
              <a:rPr lang="en-US" sz="1000" dirty="0"/>
              <a:t> v. Stanford</a:t>
            </a:r>
          </a:p>
          <a:p>
            <a:r>
              <a:rPr lang="en-US" sz="1000" dirty="0"/>
              <a:t>FBI Partner v. Max-Plank Institute</a:t>
            </a:r>
          </a:p>
          <a:p>
            <a:r>
              <a:rPr lang="en-US" sz="1000" b="1" dirty="0"/>
              <a:t>§187, PREA ACT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197232" y="3869431"/>
            <a:ext cx="396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nonPoliceSexAbuse.0.9.03-16-2023.wsdl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6723" y="6634210"/>
            <a:ext cx="2986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 Medical Record (delta) 03-15-2023, 03-16-2023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820" y="4306663"/>
            <a:ext cx="2276475" cy="2133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25" y="4338286"/>
            <a:ext cx="2276475" cy="2133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413999" y="4297268"/>
            <a:ext cx="1927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FBI Partner v. IBM</a:t>
            </a:r>
          </a:p>
          <a:p>
            <a:r>
              <a:rPr lang="en-US" sz="1000" dirty="0"/>
              <a:t>FBI Partner v. Daimler AG</a:t>
            </a:r>
          </a:p>
          <a:p>
            <a:r>
              <a:rPr lang="en-US" sz="1000" dirty="0"/>
              <a:t>FBI </a:t>
            </a:r>
            <a:r>
              <a:rPr lang="en-US" sz="1000" dirty="0" err="1"/>
              <a:t>Partenr</a:t>
            </a:r>
            <a:r>
              <a:rPr lang="en-US" sz="1000" dirty="0"/>
              <a:t> v. KIT</a:t>
            </a:r>
          </a:p>
          <a:p>
            <a:r>
              <a:rPr lang="en-US" sz="1000" dirty="0"/>
              <a:t>FBI </a:t>
            </a:r>
            <a:r>
              <a:rPr lang="en-US" sz="1000" dirty="0" err="1"/>
              <a:t>Parnter</a:t>
            </a:r>
            <a:r>
              <a:rPr lang="en-US" sz="1000" dirty="0"/>
              <a:t> v. Stanford</a:t>
            </a:r>
          </a:p>
          <a:p>
            <a:r>
              <a:rPr lang="en-US" sz="1000" dirty="0"/>
              <a:t>FBI Partner v. Max-Plank Institute</a:t>
            </a:r>
          </a:p>
          <a:p>
            <a:r>
              <a:rPr lang="en-US" sz="1000" b="1" dirty="0"/>
              <a:t>§187, PREA ACT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360" y="1245621"/>
            <a:ext cx="2276475" cy="2133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788" y="1236895"/>
            <a:ext cx="2276475" cy="21336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758991" y="1603725"/>
            <a:ext cx="1005840" cy="91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573427" y="1383698"/>
            <a:ext cx="1178560" cy="1137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74" y="1038498"/>
            <a:ext cx="2276190" cy="213333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221232" y="1171874"/>
            <a:ext cx="2095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nonPoliceRTALogical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197232" y="853726"/>
            <a:ext cx="396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nonPoliceSexAbuse.0.9.03-16-2023.wsdl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34216" y="1396973"/>
            <a:ext cx="2022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nonPoliceTelevision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93820" y="3553136"/>
            <a:ext cx="856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MALPRACTICE AND CONTIBUTORY NEGLIGANCE IN BUSINESS PROCESS MANAGEMENT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325758" y="615142"/>
            <a:ext cx="707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BEST PRACTICE AND LEGISLATION IN BUSINESS PROCESS MANAGEMENT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010371" y="3895950"/>
            <a:ext cx="10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  Prof.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2720" y="523982"/>
            <a:ext cx="132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 Dr.  Prof.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089751" y="3379221"/>
            <a:ext cx="386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What you have done to me(converting)</a:t>
            </a:r>
          </a:p>
        </p:txBody>
      </p:sp>
      <p:sp>
        <p:nvSpPr>
          <p:cNvPr id="39" name="Down Arrow 38"/>
          <p:cNvSpPr/>
          <p:nvPr/>
        </p:nvSpPr>
        <p:spPr>
          <a:xfrm rot="10800000">
            <a:off x="7678075" y="3308476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 rot="16200000">
            <a:off x="979864" y="3521886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6200000">
            <a:off x="907799" y="609210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9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b="1" dirty="0"/>
              <a:t>Web 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-42148" y="60029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01:31PM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51" y="2913056"/>
            <a:ext cx="2276475" cy="2133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79" y="2904330"/>
            <a:ext cx="2276475" cy="21336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3888082" y="3271160"/>
            <a:ext cx="1005840" cy="91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594941" y="3161146"/>
            <a:ext cx="1178560" cy="1137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813" y="2890408"/>
            <a:ext cx="2276190" cy="213333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563676" y="2370263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BEST PRACTICE AND LEGISLATION;  HOMCIDE  						</a:t>
            </a:r>
            <a:endParaRPr 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429199" y="2421269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Dr. Dr. </a:t>
            </a:r>
            <a:r>
              <a:rPr lang="en-US" b="1" dirty="0" err="1"/>
              <a:t>h.c</a:t>
            </a:r>
            <a:r>
              <a:rPr lang="en-US" b="1" dirty="0"/>
              <a:t>  Prof.</a:t>
            </a:r>
          </a:p>
        </p:txBody>
      </p:sp>
      <p:sp>
        <p:nvSpPr>
          <p:cNvPr id="41" name="Down Arrow 40"/>
          <p:cNvSpPr/>
          <p:nvPr/>
        </p:nvSpPr>
        <p:spPr>
          <a:xfrm rot="16200000">
            <a:off x="1077082" y="2416995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0017592" y="2004124"/>
            <a:ext cx="484632" cy="402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-89149" y="2370263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01:52PM</a:t>
            </a:r>
          </a:p>
        </p:txBody>
      </p:sp>
    </p:spTree>
    <p:extLst>
      <p:ext uri="{BB962C8B-B14F-4D97-AF65-F5344CB8AC3E}">
        <p14:creationId xmlns:p14="http://schemas.microsoft.com/office/powerpoint/2010/main" val="41196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256" y="624424"/>
            <a:ext cx="5982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8:22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8:45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6" y="354324"/>
            <a:ext cx="2276190" cy="21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552442" y="624424"/>
            <a:ext cx="468019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Web Service</a:t>
            </a:r>
          </a:p>
          <a:p>
            <a:r>
              <a:rPr lang="en-US" dirty="0"/>
              <a:t>WSDL Complex Types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ibm.damiler.employee.viginia.rometi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ibm.damiler.employe.dr.dieter.zetsche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82285" y="2487657"/>
            <a:ext cx="410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wsdl:operation</a:t>
            </a:r>
            <a:r>
              <a:rPr lang="en-US" dirty="0"/>
              <a:t> name="</a:t>
            </a:r>
            <a:r>
              <a:rPr lang="en-US" dirty="0" err="1"/>
              <a:t>runTransaction</a:t>
            </a:r>
            <a:r>
              <a:rPr lang="en-US" dirty="0"/>
              <a:t>"&gt;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934948" y="2136338"/>
            <a:ext cx="8700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xsd:complexType</a:t>
            </a:r>
            <a:r>
              <a:rPr lang="en-US" dirty="0"/>
              <a:t> name=“</a:t>
            </a:r>
            <a:r>
              <a:rPr lang="en-US" dirty="0" err="1"/>
              <a:t>nonPoliceEmployee</a:t>
            </a:r>
            <a:r>
              <a:rPr lang="en-US" dirty="0"/>
              <a:t>"&gt;</a:t>
            </a:r>
          </a:p>
          <a:p>
            <a:r>
              <a:rPr lang="en-US" dirty="0"/>
              <a:t>        &lt;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nonPoliceId</a:t>
            </a:r>
            <a:r>
              <a:rPr lang="en-US" dirty="0"/>
              <a:t>" type="</a:t>
            </a:r>
            <a:r>
              <a:rPr lang="en-US" dirty="0" err="1"/>
              <a:t>xsd:integer</a:t>
            </a:r>
            <a:r>
              <a:rPr lang="en-US" dirty="0"/>
              <a:t>" /&gt;</a:t>
            </a:r>
          </a:p>
          <a:p>
            <a:r>
              <a:rPr lang="en-US" dirty="0"/>
              <a:t>            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nonPoliceFirstname</a:t>
            </a:r>
            <a:r>
              <a:rPr lang="en-US" dirty="0"/>
              <a:t>" type="</a:t>
            </a:r>
            <a:r>
              <a:rPr lang="en-US" dirty="0" err="1"/>
              <a:t>xsd:string</a:t>
            </a:r>
            <a:r>
              <a:rPr lang="en-US" dirty="0"/>
              <a:t>" minOccurs="0" /&gt;</a:t>
            </a:r>
          </a:p>
          <a:p>
            <a:r>
              <a:rPr lang="en-US" dirty="0"/>
              <a:t>            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nonPoliceLastname</a:t>
            </a:r>
            <a:r>
              <a:rPr lang="en-US" dirty="0"/>
              <a:t>" type="</a:t>
            </a:r>
            <a:r>
              <a:rPr lang="en-US" dirty="0" err="1"/>
              <a:t>xsd:string</a:t>
            </a:r>
            <a:r>
              <a:rPr lang="en-US" dirty="0"/>
              <a:t>" minOccurs="0" /&gt;</a:t>
            </a:r>
          </a:p>
          <a:p>
            <a:r>
              <a:rPr lang="en-US" dirty="0"/>
              <a:t>            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nonPoliceCompany</a:t>
            </a:r>
            <a:r>
              <a:rPr lang="en-US" dirty="0"/>
              <a:t>" type="</a:t>
            </a:r>
            <a:r>
              <a:rPr lang="en-US" dirty="0" err="1"/>
              <a:t>xsd:string</a:t>
            </a:r>
            <a:r>
              <a:rPr lang="en-US" dirty="0"/>
              <a:t>" minOccurs="0" /&gt;</a:t>
            </a:r>
          </a:p>
          <a:p>
            <a:r>
              <a:rPr lang="en-US" dirty="0"/>
              <a:t>            &lt;</a:t>
            </a:r>
            <a:r>
              <a:rPr lang="en-US" dirty="0" err="1"/>
              <a:t>xsd:element</a:t>
            </a:r>
            <a:r>
              <a:rPr lang="en-US" dirty="0"/>
              <a:t> name=“</a:t>
            </a:r>
            <a:r>
              <a:rPr lang="en-US" dirty="0" err="1"/>
              <a:t>nonPoliceUID</a:t>
            </a:r>
            <a:r>
              <a:rPr lang="en-US" dirty="0"/>
              <a:t>" type="</a:t>
            </a:r>
            <a:r>
              <a:rPr lang="en-US" dirty="0" err="1"/>
              <a:t>xsd:string</a:t>
            </a:r>
            <a:r>
              <a:rPr lang="en-US" dirty="0"/>
              <a:t>" minOccurs="0" /&gt;</a:t>
            </a:r>
          </a:p>
          <a:p>
            <a:r>
              <a:rPr lang="en-US" dirty="0"/>
              <a:t>        &lt;/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58" y="4620990"/>
            <a:ext cx="9580660" cy="2038983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293902">
            <a:off x="10037852" y="2101752"/>
            <a:ext cx="452063" cy="302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873411" y="1746607"/>
            <a:ext cx="647944" cy="45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98031" y="1746607"/>
            <a:ext cx="248436" cy="50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80698" y="1742157"/>
            <a:ext cx="1190490" cy="154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82939" y="1664413"/>
            <a:ext cx="184935" cy="226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35339" y="1816813"/>
            <a:ext cx="6084921" cy="4551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6" y="354324"/>
            <a:ext cx="2276190" cy="2133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9:25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0973" y="675794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WSDL Development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2898" y="1019147"/>
            <a:ext cx="615104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8:30 Application Development</a:t>
            </a:r>
          </a:p>
          <a:p>
            <a:endParaRPr lang="en-US" dirty="0"/>
          </a:p>
          <a:p>
            <a:r>
              <a:rPr lang="en-US" dirty="0"/>
              <a:t>4 Web Service, Operations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MILITARY:WWI (Version 03-16-2023)</a:t>
            </a:r>
          </a:p>
          <a:p>
            <a:r>
              <a:rPr lang="en-US" b="1" dirty="0"/>
              <a:t>	POLICE FORT MYERS:SEX ABUSE(Version 03-16-2023)</a:t>
            </a:r>
          </a:p>
          <a:p>
            <a:r>
              <a:rPr lang="en-US" b="1" dirty="0"/>
              <a:t>	</a:t>
            </a:r>
            <a:r>
              <a:rPr lang="en-US" b="1" dirty="0" err="1"/>
              <a:t>MILITARY:WWI.int</a:t>
            </a:r>
            <a:r>
              <a:rPr lang="en-US" b="1" dirty="0"/>
              <a:t> (Version 03-16-2023)</a:t>
            </a:r>
          </a:p>
          <a:p>
            <a:r>
              <a:rPr lang="en-US" b="1" dirty="0"/>
              <a:t>	</a:t>
            </a:r>
            <a:r>
              <a:rPr lang="en-US" b="1" dirty="0" err="1"/>
              <a:t>MILITARY:WWI.int</a:t>
            </a:r>
            <a:r>
              <a:rPr lang="en-US" b="1" dirty="0"/>
              <a:t> (Version 03-16-2023)</a:t>
            </a:r>
          </a:p>
          <a:p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743695" y="5766836"/>
            <a:ext cx="79864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 &lt;</a:t>
            </a:r>
            <a:r>
              <a:rPr lang="en-US" sz="1000" dirty="0" err="1"/>
              <a:t>xsd:complexType</a:t>
            </a:r>
            <a:r>
              <a:rPr lang="en-US" sz="1000" dirty="0"/>
              <a:t> name=“</a:t>
            </a:r>
            <a:r>
              <a:rPr lang="en-US" sz="1000" b="1" dirty="0" err="1"/>
              <a:t>nonPoliceFortMyers.nonPoliceSexAbuse</a:t>
            </a:r>
            <a:r>
              <a:rPr lang="en-US" sz="1000" dirty="0"/>
              <a:t>"&gt;</a:t>
            </a:r>
          </a:p>
          <a:p>
            <a:r>
              <a:rPr lang="en-US" sz="1000" dirty="0"/>
              <a:t>        &lt;</a:t>
            </a:r>
            <a:r>
              <a:rPr lang="en-US" sz="1000" dirty="0" err="1"/>
              <a:t>xsd:sequence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xsd:element</a:t>
            </a:r>
            <a:r>
              <a:rPr lang="en-US" sz="1000" dirty="0"/>
              <a:t> name="</a:t>
            </a:r>
            <a:r>
              <a:rPr lang="en-US" sz="1000" dirty="0" err="1"/>
              <a:t>buttonType</a:t>
            </a:r>
            <a:r>
              <a:rPr lang="en-US" sz="1000" dirty="0"/>
              <a:t>" type="</a:t>
            </a:r>
            <a:r>
              <a:rPr lang="en-US" sz="1000" dirty="0" err="1"/>
              <a:t>xsd:string</a:t>
            </a:r>
            <a:r>
              <a:rPr lang="en-US" sz="1000" dirty="0"/>
              <a:t>" minOccurs="0"/&gt;</a:t>
            </a:r>
          </a:p>
          <a:p>
            <a:r>
              <a:rPr lang="en-US" sz="1000" dirty="0"/>
              <a:t>        &lt;/</a:t>
            </a:r>
            <a:r>
              <a:rPr lang="en-US" sz="1000" dirty="0" err="1"/>
              <a:t>xsd:sequence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</a:t>
            </a:r>
            <a:r>
              <a:rPr lang="en-US" sz="1000" dirty="0" err="1"/>
              <a:t>xsd:attribute</a:t>
            </a:r>
            <a:r>
              <a:rPr lang="en-US" sz="1000" dirty="0"/>
              <a:t> name="run" type="</a:t>
            </a:r>
            <a:r>
              <a:rPr lang="en-US" sz="1000" dirty="0" err="1"/>
              <a:t>tns:boolean</a:t>
            </a:r>
            <a:r>
              <a:rPr lang="en-US" sz="1000" dirty="0"/>
              <a:t>" use="required"/&gt;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xsd:complexType</a:t>
            </a:r>
            <a:r>
              <a:rPr lang="en-US" sz="1000" dirty="0"/>
              <a:t>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39430" y="3256908"/>
            <a:ext cx="1098368" cy="56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86147" y="2934052"/>
            <a:ext cx="1308505" cy="89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54009" y="2411900"/>
            <a:ext cx="1882155" cy="130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85871" y="3919574"/>
            <a:ext cx="7986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xsd:complexType</a:t>
            </a:r>
            <a:r>
              <a:rPr lang="en-US" dirty="0"/>
              <a:t> name=“</a:t>
            </a:r>
            <a:r>
              <a:rPr lang="en-US" dirty="0" err="1"/>
              <a:t>nonPolice</a:t>
            </a:r>
            <a:r>
              <a:rPr lang="en-US" b="1" dirty="0" err="1"/>
              <a:t>WWI.nonPoliceMilitaryService</a:t>
            </a:r>
            <a:r>
              <a:rPr lang="en-US" dirty="0"/>
              <a:t>"&gt;</a:t>
            </a:r>
          </a:p>
          <a:p>
            <a:r>
              <a:rPr lang="en-US" dirty="0"/>
              <a:t>        &lt;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r>
              <a:rPr lang="en-US" dirty="0"/>
              <a:t>            &lt;</a:t>
            </a:r>
            <a:r>
              <a:rPr lang="en-US" dirty="0" err="1"/>
              <a:t>xsd:element</a:t>
            </a:r>
            <a:r>
              <a:rPr lang="en-US" dirty="0"/>
              <a:t> name="</a:t>
            </a:r>
            <a:r>
              <a:rPr lang="en-US" dirty="0" err="1"/>
              <a:t>buttonType</a:t>
            </a:r>
            <a:r>
              <a:rPr lang="en-US" dirty="0"/>
              <a:t>" type="</a:t>
            </a:r>
            <a:r>
              <a:rPr lang="en-US" dirty="0" err="1"/>
              <a:t>xsd:string</a:t>
            </a:r>
            <a:r>
              <a:rPr lang="en-US" dirty="0"/>
              <a:t>" minOccurs="0"/&gt;</a:t>
            </a:r>
          </a:p>
          <a:p>
            <a:r>
              <a:rPr lang="en-US" dirty="0"/>
              <a:t>        &lt;/</a:t>
            </a:r>
            <a:r>
              <a:rPr lang="en-US" dirty="0" err="1"/>
              <a:t>xsd:sequence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xsd:attribute</a:t>
            </a:r>
            <a:r>
              <a:rPr lang="en-US" dirty="0"/>
              <a:t> name="run" type="</a:t>
            </a:r>
            <a:r>
              <a:rPr lang="en-US" dirty="0" err="1"/>
              <a:t>tns:boolean</a:t>
            </a:r>
            <a:r>
              <a:rPr lang="en-US" dirty="0"/>
              <a:t>" use="required"/&gt;</a:t>
            </a:r>
          </a:p>
          <a:p>
            <a:r>
              <a:rPr lang="en-US" dirty="0"/>
              <a:t>    &lt;/</a:t>
            </a:r>
            <a:r>
              <a:rPr lang="en-US" dirty="0" err="1"/>
              <a:t>xsd:complexType</a:t>
            </a:r>
            <a:r>
              <a:rPr lang="en-US" dirty="0"/>
              <a:t>&gt;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910994" y="2609023"/>
            <a:ext cx="1185093" cy="366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9:37</a:t>
            </a:r>
          </a:p>
        </p:txBody>
      </p:sp>
    </p:spTree>
    <p:extLst>
      <p:ext uri="{BB962C8B-B14F-4D97-AF65-F5344CB8AC3E}">
        <p14:creationId xmlns:p14="http://schemas.microsoft.com/office/powerpoint/2010/main" val="41766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07" y="1492908"/>
            <a:ext cx="2276190" cy="2133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9:25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0973" y="675794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WSDL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9:37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1404" y="1641082"/>
            <a:ext cx="73125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&lt;</a:t>
            </a:r>
            <a:r>
              <a:rPr lang="en-US" dirty="0" err="1"/>
              <a:t>wsdl:binding</a:t>
            </a:r>
            <a:r>
              <a:rPr lang="en-US" dirty="0"/>
              <a:t> name="</a:t>
            </a:r>
            <a:r>
              <a:rPr lang="en-US" dirty="0" err="1"/>
              <a:t>ITransactionProcessor</a:t>
            </a:r>
            <a:r>
              <a:rPr lang="en-US" dirty="0"/>
              <a:t>" type="</a:t>
            </a:r>
            <a:r>
              <a:rPr lang="en-US" dirty="0" err="1"/>
              <a:t>tns:ITransactionProcessor</a:t>
            </a:r>
            <a:r>
              <a:rPr lang="en-US" dirty="0"/>
              <a:t>"&gt;</a:t>
            </a:r>
          </a:p>
          <a:p>
            <a:r>
              <a:rPr lang="en-US" dirty="0"/>
              <a:t>      &lt;</a:t>
            </a:r>
            <a:r>
              <a:rPr lang="en-US" dirty="0" err="1"/>
              <a:t>soap:binding</a:t>
            </a:r>
            <a:r>
              <a:rPr lang="en-US" dirty="0"/>
              <a:t> style="document" transport="http://schemas.xmlsoap.org/soap/http"/&gt;</a:t>
            </a:r>
          </a:p>
          <a:p>
            <a:r>
              <a:rPr lang="en-US" dirty="0"/>
              <a:t>      &lt;</a:t>
            </a:r>
            <a:r>
              <a:rPr lang="en-US" dirty="0" err="1"/>
              <a:t>wsdl:operation</a:t>
            </a:r>
            <a:r>
              <a:rPr lang="en-US" dirty="0"/>
              <a:t> name="</a:t>
            </a:r>
            <a:r>
              <a:rPr lang="en-US" dirty="0" err="1"/>
              <a:t>runTransaction</a:t>
            </a:r>
            <a:r>
              <a:rPr lang="en-US" dirty="0"/>
              <a:t>"&gt;</a:t>
            </a:r>
          </a:p>
          <a:p>
            <a:r>
              <a:rPr lang="en-US" dirty="0"/>
              <a:t>         &lt;</a:t>
            </a:r>
            <a:r>
              <a:rPr lang="en-US" dirty="0" err="1"/>
              <a:t>soap:operation</a:t>
            </a:r>
            <a:r>
              <a:rPr lang="en-US" dirty="0"/>
              <a:t> </a:t>
            </a:r>
            <a:r>
              <a:rPr lang="en-US" dirty="0" err="1"/>
              <a:t>soapAction</a:t>
            </a:r>
            <a:r>
              <a:rPr lang="en-US" dirty="0"/>
              <a:t>="</a:t>
            </a:r>
            <a:r>
              <a:rPr lang="en-US" b="1" dirty="0" err="1"/>
              <a:t>runTransaction</a:t>
            </a:r>
            <a:r>
              <a:rPr lang="en-US" dirty="0"/>
              <a:t>" style="document"/&gt;</a:t>
            </a:r>
          </a:p>
          <a:p>
            <a:r>
              <a:rPr lang="en-US" dirty="0"/>
              <a:t>         &lt;</a:t>
            </a:r>
            <a:r>
              <a:rPr lang="en-US" dirty="0" err="1"/>
              <a:t>wsdl:input</a:t>
            </a:r>
            <a:r>
              <a:rPr lang="en-US" dirty="0"/>
              <a:t> name="</a:t>
            </a:r>
            <a:r>
              <a:rPr lang="en-US" dirty="0" err="1"/>
              <a:t>inputMessageIn</a:t>
            </a:r>
            <a:r>
              <a:rPr lang="en-US" dirty="0"/>
              <a:t>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soap:body</a:t>
            </a:r>
            <a:r>
              <a:rPr lang="en-US" dirty="0"/>
              <a:t> use="literal"/&gt;</a:t>
            </a:r>
          </a:p>
          <a:p>
            <a:r>
              <a:rPr lang="en-US" dirty="0"/>
              <a:t>         &lt;/</a:t>
            </a:r>
            <a:r>
              <a:rPr lang="en-US" dirty="0" err="1"/>
              <a:t>wsdl:input</a:t>
            </a:r>
            <a:r>
              <a:rPr lang="en-US" dirty="0"/>
              <a:t>&gt;</a:t>
            </a:r>
          </a:p>
          <a:p>
            <a:r>
              <a:rPr lang="en-US" dirty="0"/>
              <a:t>         &lt;</a:t>
            </a:r>
            <a:r>
              <a:rPr lang="en-US" dirty="0" err="1"/>
              <a:t>wsdl:output</a:t>
            </a:r>
            <a:r>
              <a:rPr lang="en-US" dirty="0"/>
              <a:t> name="</a:t>
            </a:r>
            <a:r>
              <a:rPr lang="en-US" dirty="0" err="1"/>
              <a:t>outputMessageOut</a:t>
            </a:r>
            <a:r>
              <a:rPr lang="en-US" dirty="0"/>
              <a:t>"&gt;</a:t>
            </a:r>
          </a:p>
          <a:p>
            <a:r>
              <a:rPr lang="en-US" dirty="0"/>
              <a:t>            &lt;</a:t>
            </a:r>
            <a:r>
              <a:rPr lang="en-US" dirty="0" err="1"/>
              <a:t>soap:body</a:t>
            </a:r>
            <a:r>
              <a:rPr lang="en-US" dirty="0"/>
              <a:t> use="literal"/&gt;</a:t>
            </a:r>
          </a:p>
          <a:p>
            <a:r>
              <a:rPr lang="en-US" dirty="0"/>
              <a:t>         &lt;/</a:t>
            </a:r>
            <a:r>
              <a:rPr lang="en-US" dirty="0" err="1"/>
              <a:t>wsdl:output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wsdl:operation</a:t>
            </a:r>
            <a:r>
              <a:rPr lang="en-US" dirty="0"/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2607" y="3626241"/>
            <a:ext cx="161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runTransaction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2179217" y="3231953"/>
            <a:ext cx="372016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2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607" y="1492908"/>
            <a:ext cx="2276190" cy="2133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9:25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0973" y="675794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WSDL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9:37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077" y="1135294"/>
            <a:ext cx="7896225" cy="5286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21" y="4136096"/>
            <a:ext cx="2276190" cy="21333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82607" y="1135294"/>
            <a:ext cx="2467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nonPolicePentagon.wsdl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82607" y="3766764"/>
            <a:ext cx="2481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nonPoliceSexAbuse.wsdl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00663" y="3146655"/>
            <a:ext cx="8306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err="1"/>
              <a:t>runTransaction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1935878" y="5780657"/>
            <a:ext cx="8306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err="1"/>
              <a:t>runTransaction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7363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753" y="1671815"/>
            <a:ext cx="499740" cy="3385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54" y="1832319"/>
            <a:ext cx="227475" cy="2274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07" y="1492908"/>
            <a:ext cx="2276190" cy="213333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8765" y="67579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9:25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0973" y="675794"/>
            <a:ext cx="2055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WSDL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693" y="57286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9:37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82607" y="3626241"/>
            <a:ext cx="1613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runTransaction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2179217" y="3231953"/>
            <a:ext cx="372016" cy="416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3759200" y="2082800"/>
            <a:ext cx="199597" cy="1357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86530" y="2082800"/>
            <a:ext cx="535477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 &lt;</a:t>
            </a:r>
            <a:r>
              <a:rPr lang="en-US" sz="1100" b="1" dirty="0" err="1"/>
              <a:t>xsd:complexType</a:t>
            </a:r>
            <a:r>
              <a:rPr lang="en-US" sz="1100" dirty="0"/>
              <a:t> name=“</a:t>
            </a:r>
            <a:r>
              <a:rPr lang="en-US" sz="1100" dirty="0" err="1"/>
              <a:t>nonPoliceEmployee</a:t>
            </a:r>
            <a:r>
              <a:rPr lang="en-US" sz="1100" dirty="0"/>
              <a:t>"&gt;</a:t>
            </a:r>
          </a:p>
          <a:p>
            <a:r>
              <a:rPr lang="en-US" sz="1100" dirty="0"/>
              <a:t>        &lt;</a:t>
            </a:r>
            <a:r>
              <a:rPr lang="en-US" sz="1100" dirty="0" err="1"/>
              <a:t>xsd:sequence</a:t>
            </a:r>
            <a:r>
              <a:rPr lang="en-US" sz="1100" dirty="0"/>
              <a:t>&gt;</a:t>
            </a:r>
          </a:p>
          <a:p>
            <a:r>
              <a:rPr lang="en-US" sz="1100" dirty="0"/>
              <a:t>            &lt;</a:t>
            </a:r>
            <a:r>
              <a:rPr lang="en-US" sz="1100" dirty="0" err="1"/>
              <a:t>xsd:element</a:t>
            </a:r>
            <a:r>
              <a:rPr lang="en-US" sz="1100" dirty="0"/>
              <a:t> name=“</a:t>
            </a:r>
            <a:r>
              <a:rPr lang="en-US" sz="1100" dirty="0" err="1"/>
              <a:t>nonPoliceId</a:t>
            </a:r>
            <a:r>
              <a:rPr lang="en-US" sz="1100" dirty="0"/>
              <a:t>" type="</a:t>
            </a:r>
            <a:r>
              <a:rPr lang="en-US" sz="1100" dirty="0" err="1"/>
              <a:t>xsd:integer</a:t>
            </a:r>
            <a:r>
              <a:rPr lang="en-US" sz="1100" dirty="0"/>
              <a:t>" /&gt;</a:t>
            </a:r>
          </a:p>
          <a:p>
            <a:r>
              <a:rPr lang="en-US" sz="1100" dirty="0"/>
              <a:t>            &lt;</a:t>
            </a:r>
            <a:r>
              <a:rPr lang="en-US" sz="1100" dirty="0" err="1"/>
              <a:t>xsd:element</a:t>
            </a:r>
            <a:r>
              <a:rPr lang="en-US" sz="1100" dirty="0"/>
              <a:t> name=“</a:t>
            </a:r>
            <a:r>
              <a:rPr lang="en-US" sz="1100" dirty="0" err="1"/>
              <a:t>nonPoliceFirstname</a:t>
            </a:r>
            <a:r>
              <a:rPr lang="en-US" sz="1100" dirty="0"/>
              <a:t>" type="</a:t>
            </a:r>
            <a:r>
              <a:rPr lang="en-US" sz="1100" dirty="0" err="1"/>
              <a:t>xsd:string</a:t>
            </a:r>
            <a:r>
              <a:rPr lang="en-US" sz="1100" dirty="0"/>
              <a:t>" minOccurs="0" /&gt;</a:t>
            </a:r>
          </a:p>
          <a:p>
            <a:r>
              <a:rPr lang="en-US" sz="1100" dirty="0"/>
              <a:t>            &lt;</a:t>
            </a:r>
            <a:r>
              <a:rPr lang="en-US" sz="1100" dirty="0" err="1"/>
              <a:t>xsd:element</a:t>
            </a:r>
            <a:r>
              <a:rPr lang="en-US" sz="1100" dirty="0"/>
              <a:t> name=“</a:t>
            </a:r>
            <a:r>
              <a:rPr lang="en-US" sz="1100" dirty="0" err="1"/>
              <a:t>nonPoliceLastname</a:t>
            </a:r>
            <a:r>
              <a:rPr lang="en-US" sz="1100" dirty="0"/>
              <a:t>" type="</a:t>
            </a:r>
            <a:r>
              <a:rPr lang="en-US" sz="1100" dirty="0" err="1"/>
              <a:t>xsd:string</a:t>
            </a:r>
            <a:r>
              <a:rPr lang="en-US" sz="1100" dirty="0"/>
              <a:t>" minOccurs="0" /&gt;</a:t>
            </a:r>
          </a:p>
          <a:p>
            <a:r>
              <a:rPr lang="en-US" sz="1100" dirty="0"/>
              <a:t>            &lt;</a:t>
            </a:r>
            <a:r>
              <a:rPr lang="en-US" sz="1100" dirty="0" err="1"/>
              <a:t>xsd:element</a:t>
            </a:r>
            <a:r>
              <a:rPr lang="en-US" sz="1100" dirty="0"/>
              <a:t> name=“</a:t>
            </a:r>
            <a:r>
              <a:rPr lang="en-US" sz="1100" dirty="0" err="1"/>
              <a:t>nonPoliceCompany</a:t>
            </a:r>
            <a:r>
              <a:rPr lang="en-US" sz="1100" dirty="0"/>
              <a:t>" type="</a:t>
            </a:r>
            <a:r>
              <a:rPr lang="en-US" sz="1100" dirty="0" err="1"/>
              <a:t>xsd:string</a:t>
            </a:r>
            <a:r>
              <a:rPr lang="en-US" sz="1100" dirty="0"/>
              <a:t>" minOccurs="0" /&gt;</a:t>
            </a:r>
          </a:p>
          <a:p>
            <a:r>
              <a:rPr lang="en-US" sz="1100" dirty="0"/>
              <a:t>            &lt;</a:t>
            </a:r>
            <a:r>
              <a:rPr lang="en-US" sz="1100" dirty="0" err="1"/>
              <a:t>xsd:element</a:t>
            </a:r>
            <a:r>
              <a:rPr lang="en-US" sz="1100" dirty="0"/>
              <a:t> name=“</a:t>
            </a:r>
            <a:r>
              <a:rPr lang="en-US" sz="1100" dirty="0" err="1"/>
              <a:t>nonPoliceUID</a:t>
            </a:r>
            <a:r>
              <a:rPr lang="en-US" sz="1100" dirty="0"/>
              <a:t>" type="</a:t>
            </a:r>
            <a:r>
              <a:rPr lang="en-US" sz="1100" dirty="0" err="1"/>
              <a:t>xsd:string</a:t>
            </a:r>
            <a:r>
              <a:rPr lang="en-US" sz="1100" dirty="0"/>
              <a:t>" minOccurs="0" /&gt;</a:t>
            </a:r>
          </a:p>
          <a:p>
            <a:r>
              <a:rPr lang="en-US" sz="1100" dirty="0"/>
              <a:t>        &lt;/</a:t>
            </a:r>
            <a:r>
              <a:rPr lang="en-US" sz="1100" dirty="0" err="1"/>
              <a:t>xsd:sequence</a:t>
            </a:r>
            <a:r>
              <a:rPr lang="en-US" sz="1100" dirty="0"/>
              <a:t>&gt;</a:t>
            </a:r>
          </a:p>
          <a:p>
            <a:r>
              <a:rPr lang="en-US" sz="1100" dirty="0"/>
              <a:t>    &lt;/</a:t>
            </a:r>
            <a:r>
              <a:rPr lang="en-US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xsd:complexType</a:t>
            </a:r>
            <a:r>
              <a:rPr lang="en-US" sz="1100" dirty="0"/>
              <a:t>&gt;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811345" y="2010414"/>
            <a:ext cx="5135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7004" y="1568697"/>
            <a:ext cx="23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nonPoliceComplexType</a:t>
            </a:r>
            <a:endParaRPr lang="en-US" strike="sngStrike" dirty="0"/>
          </a:p>
        </p:txBody>
      </p:sp>
      <p:sp>
        <p:nvSpPr>
          <p:cNvPr id="21" name="Rectangle 20"/>
          <p:cNvSpPr/>
          <p:nvPr/>
        </p:nvSpPr>
        <p:spPr>
          <a:xfrm>
            <a:off x="4551680" y="4159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nonPoliceOperation</a:t>
            </a:r>
            <a:endParaRPr lang="en-US" strike="sngStrike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51680" y="4611374"/>
            <a:ext cx="5135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71713" y="4793227"/>
            <a:ext cx="2282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nonPoliceOperation</a:t>
            </a:r>
            <a:r>
              <a:rPr lang="en-US" dirty="0"/>
              <a:t>&gt;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759200" y="4228121"/>
            <a:ext cx="1512514" cy="96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434080" y="4344225"/>
            <a:ext cx="1882860" cy="12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867" y="5661938"/>
            <a:ext cx="6143625" cy="10287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715" y="5313286"/>
            <a:ext cx="5657850" cy="6000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740" y="5196844"/>
            <a:ext cx="3771900" cy="2095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9302" y="4019658"/>
            <a:ext cx="1457325" cy="16192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0154" y="334574"/>
            <a:ext cx="3208278" cy="1645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93" y="1045126"/>
            <a:ext cx="1152694" cy="1383233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0477014" y="1192731"/>
            <a:ext cx="863600" cy="7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0800000">
            <a:off x="9879497" y="1356244"/>
            <a:ext cx="863600" cy="70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b="1" dirty="0"/>
              <a:t>Web 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11:02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1482136"/>
            <a:ext cx="7210425" cy="514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95" y="1553868"/>
            <a:ext cx="2276190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8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873303" y="0"/>
            <a:ext cx="4109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852755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948" y="77325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  <a:p>
            <a:r>
              <a:rPr lang="en-US" b="1" dirty="0"/>
              <a:t>Web Service</a:t>
            </a:r>
          </a:p>
        </p:txBody>
      </p:sp>
      <p:sp>
        <p:nvSpPr>
          <p:cNvPr id="2" name="Rectangle 1"/>
          <p:cNvSpPr/>
          <p:nvPr/>
        </p:nvSpPr>
        <p:spPr>
          <a:xfrm>
            <a:off x="58765" y="675794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11:02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695" y="1553868"/>
            <a:ext cx="2276190" cy="2133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920" y="1664017"/>
            <a:ext cx="7318692" cy="24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2272</Words>
  <Application>Microsoft Office PowerPoint</Application>
  <PresentationFormat>Widescreen</PresentationFormat>
  <Paragraphs>339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Custom-tc-cen11</cp:lastModifiedBy>
  <cp:revision>40</cp:revision>
  <cp:lastPrinted>2023-03-16T17:01:45Z</cp:lastPrinted>
  <dcterms:created xsi:type="dcterms:W3CDTF">2023-03-16T13:28:44Z</dcterms:created>
  <dcterms:modified xsi:type="dcterms:W3CDTF">2023-03-17T15:38:14Z</dcterms:modified>
</cp:coreProperties>
</file>