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1405-3ACD-4AB3-A5A5-3AEEB91A5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C7A49-75F3-462B-B3F9-D240A77EC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0E656-5BE9-48C8-82BC-7E75B304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781FE-2950-42F5-BD06-85735366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198-7E57-4E1B-B1EA-BEC7B820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E486-1E06-4584-AF72-C15FBE33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CA3E1-F754-4DAB-93C3-45A429396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62E1-D3B8-4E7C-8079-87F73EBC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5515-D7AF-4AFD-BD13-2CC334E0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0CD1-9D5F-407E-909A-9C62B296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7AB8D-BD25-4B85-B68A-0A1A258A0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7A514-DD42-49B0-A016-2C85E62CC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AE43-94F6-4017-837F-CAA493B8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F83B-B4D5-49DF-9669-050CD00D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53E2-4E6A-43F1-9D4B-E45DD454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0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B27C-5E7C-4FC3-8467-3B9C5D86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4CE1-E194-4CC9-9E71-8D419EE6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E2D5-6E20-4A72-B50F-5974143F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80F6-63C2-44C3-8F87-3772EA55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E153-6C9E-4886-849E-E92068F0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AD62-9A6E-4985-86B1-8B5D2D91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D1D49-A813-42EF-9598-FB4706CF3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C9D16-43AB-41DD-8955-2F6E9946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ED1A-DB7E-4972-BCC8-DEFCBE4F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5763A-E38E-4F4B-BB4D-042DBD96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4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1A5D-984D-4568-8A7E-41AB87AB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9855-A39C-4037-8643-6FBBDEC10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A1D6-8A51-44DE-8C30-35D32387D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254D3-5B21-4A5C-B5D2-3603A0E2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6A839-DC72-4FAA-BAA7-C6E31E75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2BBAD-3E24-469B-823C-62BD6EA3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4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E043-41FC-456A-9B1B-908E2295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4E0A5-9863-426C-B2DD-A768B5E3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71345-4A1A-4185-BC89-AECA0417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5B7F3-E613-4A33-B8CF-48E800EE5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5CE09-7368-4CB8-B3C5-A5E48A51E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037C9-1A04-437A-9FB0-DFD7E552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E7F2A-0081-418B-85D3-0A543752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90C51-8770-431B-9BEB-052E96C8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4814-0056-4648-94BF-4C6D27AD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AEFA6-1BB2-452E-AC3D-A028DA3A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7FCE2-23B5-413B-B3C5-82F1842A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97732-3991-40CC-B66B-8C6B5AD1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2CFC9-8D71-4A3A-972D-82567717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1B296-00EB-4558-84B6-09242A66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BAB0A-C569-4D6C-BB7C-7A2E2943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7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EFCB-AA79-4F0F-B062-DF58EE91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8098-B2E6-40DA-BF87-093159C0E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8F2E1-549E-44B0-B7EB-B815ACA8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9203E-3851-4AB0-93BA-D6BF9EDB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3E5DC-E6D1-4D3B-9575-08408C6A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31847-EA8F-4B9A-8BDC-30A185AD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2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54A5-9885-452C-AEE3-17F03345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AEF51-2B15-4FC9-9682-486E5F00A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7D706-7148-4C48-B8C7-28B240131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BAEB7-00F3-4F65-8F27-62550EE2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A1674-8F5C-480D-A9AB-47DC16BE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F1EE8-1677-4FB4-BC9E-305C6919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9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6FE81-70D5-4661-9DA3-D81AC47D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B9963-4B3A-4332-8977-A0F1E3817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DAD7B-95C0-46ED-B3C4-E6A6EC186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6188-A1FB-43D9-9556-20A12A3C356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FB149-5B6D-4F89-B509-8D9C23D4B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1B1F-13D3-4D95-9954-B5E42B900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BD85-482F-4891-9618-E7C2B54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1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saputo.law/criminal-law/texas/sexual-assaul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saputo.law/criminal-law/texas/sexual-assaul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aputo.law/criminal-law/texas/sexual-assaul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49441-7DAF-4B4D-B6BC-690920BF41A8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926013-22B9-46C5-9F94-726BD3BE0C36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4DD24-A8B3-4FD5-A751-AC9344480871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  <p:pic>
        <p:nvPicPr>
          <p:cNvPr id="1026" name="Picture 2" descr="Cartoon Drawing Of A Police Officer 5520140 Vector Art at ...">
            <a:extLst>
              <a:ext uri="{FF2B5EF4-FFF2-40B4-BE49-F238E27FC236}">
                <a16:creationId xmlns:a16="http://schemas.microsoft.com/office/drawing/2014/main" id="{001A3D98-8A54-43F5-8C2D-84F79779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27" y="1403633"/>
            <a:ext cx="3302466" cy="33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A678D0-0A77-4452-B8FE-9ADA8C6B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71" y="698159"/>
            <a:ext cx="505227" cy="13189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AE7DDF-6E86-4C24-AF7D-6205B9F31761}"/>
              </a:ext>
            </a:extLst>
          </p:cNvPr>
          <p:cNvSpPr/>
          <p:nvPr/>
        </p:nvSpPr>
        <p:spPr>
          <a:xfrm>
            <a:off x="-48523" y="268553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1:32 §22.011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37096-0864-4951-A39A-E74F3BCDB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375" y="2242066"/>
            <a:ext cx="5509135" cy="380313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C43B40-8ABD-4B20-97F8-832270D608A0}"/>
              </a:ext>
            </a:extLst>
          </p:cNvPr>
          <p:cNvCxnSpPr/>
          <p:nvPr/>
        </p:nvCxnSpPr>
        <p:spPr>
          <a:xfrm flipV="1">
            <a:off x="5803900" y="1054100"/>
            <a:ext cx="594360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7C5512-DB54-47F3-AAA5-13E4D03ED231}"/>
              </a:ext>
            </a:extLst>
          </p:cNvPr>
          <p:cNvSpPr txBox="1"/>
          <p:nvPr/>
        </p:nvSpPr>
        <p:spPr>
          <a:xfrm>
            <a:off x="6096000" y="698159"/>
            <a:ext cx="5244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41.Ipx. </a:t>
            </a:r>
            <a:r>
              <a:rPr lang="en-US" dirty="0" err="1"/>
              <a:t>Craislist</a:t>
            </a:r>
            <a:r>
              <a:rPr lang="en-US" dirty="0"/>
              <a:t> (FREE)PIZZA</a:t>
            </a:r>
          </a:p>
          <a:p>
            <a:r>
              <a:rPr lang="en-US" dirty="0" err="1"/>
              <a:t>Ibm.dmiler.wsam.FEDERALBANK</a:t>
            </a:r>
            <a:r>
              <a:rPr lang="en-US" dirty="0"/>
              <a:t> </a:t>
            </a:r>
            <a:r>
              <a:rPr lang="en-US" dirty="0" err="1"/>
              <a:t>roy</a:t>
            </a:r>
            <a:r>
              <a:rPr lang="en-US" dirty="0"/>
              <a:t>.? HOMCEI:REISER</a:t>
            </a:r>
          </a:p>
        </p:txBody>
      </p:sp>
    </p:spTree>
    <p:extLst>
      <p:ext uri="{BB962C8B-B14F-4D97-AF65-F5344CB8AC3E}">
        <p14:creationId xmlns:p14="http://schemas.microsoft.com/office/powerpoint/2010/main" val="410051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49441-7DAF-4B4D-B6BC-690920BF41A8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926013-22B9-46C5-9F94-726BD3BE0C36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4DD24-A8B3-4FD5-A751-AC9344480871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  <p:pic>
        <p:nvPicPr>
          <p:cNvPr id="1026" name="Picture 2" descr="Cartoon Drawing Of A Police Officer 5520140 Vector Art at ...">
            <a:extLst>
              <a:ext uri="{FF2B5EF4-FFF2-40B4-BE49-F238E27FC236}">
                <a16:creationId xmlns:a16="http://schemas.microsoft.com/office/drawing/2014/main" id="{001A3D98-8A54-43F5-8C2D-84F79779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27" y="1403633"/>
            <a:ext cx="3302466" cy="33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A678D0-0A77-4452-B8FE-9ADA8C6B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71" y="698159"/>
            <a:ext cx="505227" cy="13189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AE7DDF-6E86-4C24-AF7D-6205B9F31761}"/>
              </a:ext>
            </a:extLst>
          </p:cNvPr>
          <p:cNvSpPr/>
          <p:nvPr/>
        </p:nvSpPr>
        <p:spPr>
          <a:xfrm>
            <a:off x="-48523" y="268553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1:32 §22.011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89AB69-D4E9-4D7E-B42A-A09BD5715DFD}"/>
              </a:ext>
            </a:extLst>
          </p:cNvPr>
          <p:cNvSpPr/>
          <p:nvPr/>
        </p:nvSpPr>
        <p:spPr>
          <a:xfrm>
            <a:off x="5363693" y="698159"/>
            <a:ext cx="732307" cy="1219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D7876-2D6C-41E2-AB23-1E47AE20BC14}"/>
              </a:ext>
            </a:extLst>
          </p:cNvPr>
          <p:cNvSpPr txBox="1"/>
          <p:nvPr/>
        </p:nvSpPr>
        <p:spPr>
          <a:xfrm>
            <a:off x="6425682" y="787400"/>
            <a:ext cx="429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41.ibm.damiler.visa.(FREE)PIZZA </a:t>
            </a:r>
            <a:r>
              <a:rPr lang="en-US" strike="sngStrike" dirty="0"/>
              <a:t>☮</a:t>
            </a:r>
          </a:p>
          <a:p>
            <a:r>
              <a:rPr lang="en-US" dirty="0"/>
              <a:t>     </a:t>
            </a:r>
            <a:r>
              <a:rPr lang="en-US" dirty="0" err="1"/>
              <a:t>ibm.dmiler.visa.employe.morgin.freeman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C78CE9-2F66-4D48-A179-047190F74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481" y="1403633"/>
            <a:ext cx="6044141" cy="41724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71CE63-AC89-40EA-BE91-77C06194BC7C}"/>
              </a:ext>
            </a:extLst>
          </p:cNvPr>
          <p:cNvCxnSpPr/>
          <p:nvPr/>
        </p:nvCxnSpPr>
        <p:spPr>
          <a:xfrm flipV="1">
            <a:off x="5803900" y="1054100"/>
            <a:ext cx="594360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A4414BA-FC46-465F-AE0E-3CB7A1E76429}"/>
              </a:ext>
            </a:extLst>
          </p:cNvPr>
          <p:cNvSpPr/>
          <p:nvPr/>
        </p:nvSpPr>
        <p:spPr>
          <a:xfrm>
            <a:off x="2061227" y="5247357"/>
            <a:ext cx="1849907" cy="11130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F827C-EE11-4E20-93AF-09D0EEDB4589}"/>
              </a:ext>
            </a:extLst>
          </p:cNvPr>
          <p:cNvSpPr txBox="1"/>
          <p:nvPr/>
        </p:nvSpPr>
        <p:spPr>
          <a:xfrm>
            <a:off x="4121538" y="5434568"/>
            <a:ext cx="699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Ibm.damiler.apple.employe.tim</a:t>
            </a:r>
            <a:r>
              <a:rPr lang="en-US" dirty="0"/>
              <a:t>[</a:t>
            </a:r>
            <a:r>
              <a:rPr lang="en-US" dirty="0" err="1"/>
              <a:t>johson,gary</a:t>
            </a:r>
            <a:r>
              <a:rPr lang="en-US" dirty="0"/>
              <a:t>].cook: </a:t>
            </a:r>
            <a:r>
              <a:rPr lang="en-US" strike="sngStrike" dirty="0"/>
              <a:t>what (FREE)Pizza did!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CC3DB-BAB6-48FD-8CE0-D4B73F920494}"/>
              </a:ext>
            </a:extLst>
          </p:cNvPr>
          <p:cNvSpPr txBox="1"/>
          <p:nvPr/>
        </p:nvSpPr>
        <p:spPr>
          <a:xfrm>
            <a:off x="4089928" y="5701268"/>
            <a:ext cx="7932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Ibm.damiler.apple.employe.tim</a:t>
            </a:r>
            <a:r>
              <a:rPr lang="en-US" dirty="0"/>
              <a:t>[</a:t>
            </a:r>
            <a:r>
              <a:rPr lang="en-US" dirty="0" err="1"/>
              <a:t>johson,gary</a:t>
            </a:r>
            <a:r>
              <a:rPr lang="en-US" dirty="0"/>
              <a:t>].cook</a:t>
            </a:r>
            <a:r>
              <a:rPr lang="en-US" strike="sngStrike" dirty="0"/>
              <a:t>: </a:t>
            </a:r>
            <a:r>
              <a:rPr lang="en-US" strike="sngStrike" dirty="0" err="1"/>
              <a:t>Captian</a:t>
            </a:r>
            <a:r>
              <a:rPr lang="en-US" strike="sngStrike" dirty="0"/>
              <a:t> </a:t>
            </a:r>
            <a:r>
              <a:rPr lang="en-US" strike="sngStrike" dirty="0" err="1"/>
              <a:t>Amriece</a:t>
            </a:r>
            <a:r>
              <a:rPr lang="en-US" strike="sngStrike" dirty="0"/>
              <a:t>, blow up court</a:t>
            </a:r>
          </a:p>
          <a:p>
            <a:r>
              <a:rPr lang="en-US" strike="sngStrike" dirty="0"/>
              <a:t>GREEN blow up court</a:t>
            </a:r>
          </a:p>
          <a:p>
            <a:r>
              <a:rPr lang="en-US" dirty="0"/>
              <a:t>[x] no</a:t>
            </a:r>
          </a:p>
        </p:txBody>
      </p:sp>
    </p:spTree>
    <p:extLst>
      <p:ext uri="{BB962C8B-B14F-4D97-AF65-F5344CB8AC3E}">
        <p14:creationId xmlns:p14="http://schemas.microsoft.com/office/powerpoint/2010/main" val="145734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49441-7DAF-4B4D-B6BC-690920BF41A8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926013-22B9-46C5-9F94-726BD3BE0C36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4DD24-A8B3-4FD5-A751-AC9344480871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  <p:pic>
        <p:nvPicPr>
          <p:cNvPr id="1026" name="Picture 2" descr="Cartoon Drawing Of A Police Officer 5520140 Vector Art at ...">
            <a:extLst>
              <a:ext uri="{FF2B5EF4-FFF2-40B4-BE49-F238E27FC236}">
                <a16:creationId xmlns:a16="http://schemas.microsoft.com/office/drawing/2014/main" id="{001A3D98-8A54-43F5-8C2D-84F79779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27" y="1403633"/>
            <a:ext cx="3302466" cy="33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A678D0-0A77-4452-B8FE-9ADA8C6B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71" y="698159"/>
            <a:ext cx="505227" cy="13189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AE7DDF-6E86-4C24-AF7D-6205B9F31761}"/>
              </a:ext>
            </a:extLst>
          </p:cNvPr>
          <p:cNvSpPr/>
          <p:nvPr/>
        </p:nvSpPr>
        <p:spPr>
          <a:xfrm>
            <a:off x="-48523" y="268553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1:32 §22.011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89AB69-D4E9-4D7E-B42A-A09BD5715DFD}"/>
              </a:ext>
            </a:extLst>
          </p:cNvPr>
          <p:cNvSpPr/>
          <p:nvPr/>
        </p:nvSpPr>
        <p:spPr>
          <a:xfrm>
            <a:off x="5363693" y="698159"/>
            <a:ext cx="732307" cy="1219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D7876-2D6C-41E2-AB23-1E47AE20BC14}"/>
              </a:ext>
            </a:extLst>
          </p:cNvPr>
          <p:cNvSpPr txBox="1"/>
          <p:nvPr/>
        </p:nvSpPr>
        <p:spPr>
          <a:xfrm>
            <a:off x="6425682" y="787400"/>
            <a:ext cx="50210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41.ibm.dmiler.google.employe.dr.jan.auernhammer</a:t>
            </a:r>
          </a:p>
          <a:p>
            <a:endParaRPr lang="en-US" dirty="0"/>
          </a:p>
          <a:p>
            <a:r>
              <a:rPr lang="en-US" strike="sngStrike" dirty="0"/>
              <a:t>Buy me a bier</a:t>
            </a:r>
          </a:p>
          <a:p>
            <a:r>
              <a:rPr lang="en-US" strike="sngStrike" dirty="0"/>
              <a:t>Hip holder </a:t>
            </a:r>
          </a:p>
          <a:p>
            <a:r>
              <a:rPr lang="en-US" strike="sngStrike" dirty="0"/>
              <a:t>Programmer website(likely </a:t>
            </a:r>
            <a:r>
              <a:rPr lang="en-US" strike="sngStrike" dirty="0" err="1"/>
              <a:t>gemran</a:t>
            </a:r>
            <a:r>
              <a:rPr lang="en-US" strike="sngStrik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218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Custom-tc-cen16</dc:creator>
  <cp:lastModifiedBy>Custom-tc-cen05</cp:lastModifiedBy>
  <cp:revision>19</cp:revision>
  <dcterms:created xsi:type="dcterms:W3CDTF">2023-03-18T15:58:18Z</dcterms:created>
  <dcterms:modified xsi:type="dcterms:W3CDTF">2023-03-18T19:38:04Z</dcterms:modified>
</cp:coreProperties>
</file>