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1405-3ACD-4AB3-A5A5-3AEEB91A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C7A49-75F3-462B-B3F9-D240A77EC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E656-5BE9-48C8-82BC-7E75B304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81FE-2950-42F5-BD06-85735366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198-7E57-4E1B-B1EA-BEC7B820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E486-1E06-4584-AF72-C15FBE3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A3E1-F754-4DAB-93C3-45A429396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62E1-D3B8-4E7C-8079-87F73EBC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5515-D7AF-4AFD-BD13-2CC334E0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0CD1-9D5F-407E-909A-9C62B296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7AB8D-BD25-4B85-B68A-0A1A258A0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7A514-DD42-49B0-A016-2C85E62C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AE43-94F6-4017-837F-CAA493B8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F83B-B4D5-49DF-9669-050CD00D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53E2-4E6A-43F1-9D4B-E45DD454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B27C-5E7C-4FC3-8467-3B9C5D86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4CE1-E194-4CC9-9E71-8D419EE6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E2D5-6E20-4A72-B50F-5974143F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80F6-63C2-44C3-8F87-3772EA55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E153-6C9E-4886-849E-E92068F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AD62-9A6E-4985-86B1-8B5D2D91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1D49-A813-42EF-9598-FB4706CF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9D16-43AB-41DD-8955-2F6E9946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ED1A-DB7E-4972-BCC8-DEFCBE4F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763A-E38E-4F4B-BB4D-042DBD96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1A5D-984D-4568-8A7E-41AB87AB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9855-A39C-4037-8643-6FBBDEC1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A1D6-8A51-44DE-8C30-35D32387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254D3-5B21-4A5C-B5D2-3603A0E2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6A839-DC72-4FAA-BAA7-C6E31E75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2BBAD-3E24-469B-823C-62BD6EA3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E043-41FC-456A-9B1B-908E2295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E0A5-9863-426C-B2DD-A768B5E3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71345-4A1A-4185-BC89-AECA0417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5B7F3-E613-4A33-B8CF-48E800EE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5CE09-7368-4CB8-B3C5-A5E48A51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037C9-1A04-437A-9FB0-DFD7E552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E7F2A-0081-418B-85D3-0A543752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90C51-8770-431B-9BEB-052E96C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4814-0056-4648-94BF-4C6D27AD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AEFA6-1BB2-452E-AC3D-A028DA3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7FCE2-23B5-413B-B3C5-82F1842A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7732-3991-40CC-B66B-8C6B5AD1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2CFC9-8D71-4A3A-972D-82567717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1B296-00EB-4558-84B6-09242A6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AB0A-C569-4D6C-BB7C-7A2E2943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FCB-AA79-4F0F-B062-DF58EE91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8098-B2E6-40DA-BF87-093159C0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F2E1-549E-44B0-B7EB-B815ACA8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203E-3851-4AB0-93BA-D6BF9EDB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E5DC-E6D1-4D3B-9575-08408C6A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1847-EA8F-4B9A-8BDC-30A185AD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4A5-9885-452C-AEE3-17F03345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EF51-2B15-4FC9-9682-486E5F00A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D706-7148-4C48-B8C7-28B24013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BAEB7-00F3-4F65-8F27-62550EE2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1674-8F5C-480D-A9AB-47DC16BE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F1EE8-1677-4FB4-BC9E-305C691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6FE81-70D5-4661-9DA3-D81AC47D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9963-4B3A-4332-8977-A0F1E381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AD7B-95C0-46ED-B3C4-E6A6EC18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B149-5B6D-4F89-B509-8D9C23D4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1B1F-13D3-4D95-9954-B5E42B90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rlz=1C1GCEU_enUS1049&amp;q=mckinsey&amp;spell=1&amp;sa=X&amp;ved=2ahUKEwiooeSM-uX9AhVFkmoFHbZ6AZ8QkeECKAB6BAgIEA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tel:855-868-0151" TargetMode="External"/><Relationship Id="rId5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FF5336-5EB9-447B-B1DC-95AB9DF892D8}"/>
              </a:ext>
            </a:extLst>
          </p:cNvPr>
          <p:cNvSpPr/>
          <p:nvPr/>
        </p:nvSpPr>
        <p:spPr>
          <a:xfrm flipV="1">
            <a:off x="4976741" y="2362199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1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E2469-4AFF-47A2-A2C0-CBF90BAFE2EB}"/>
              </a:ext>
            </a:extLst>
          </p:cNvPr>
          <p:cNvSpPr txBox="1"/>
          <p:nvPr/>
        </p:nvSpPr>
        <p:spPr>
          <a:xfrm>
            <a:off x="4976740" y="2439145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29" y="907018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EF716-8D60-479A-9426-488F18A75325}"/>
              </a:ext>
            </a:extLst>
          </p:cNvPr>
          <p:cNvSpPr txBox="1"/>
          <p:nvPr/>
        </p:nvSpPr>
        <p:spPr>
          <a:xfrm>
            <a:off x="1401936" y="863600"/>
            <a:ext cx="5767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Ibm.daimelr.websphere.portal</a:t>
            </a:r>
            <a:endParaRPr lang="en-US" dirty="0"/>
          </a:p>
          <a:p>
            <a:r>
              <a:rPr lang="en-US" dirty="0" err="1"/>
              <a:t>Ibm.damiler.employe.</a:t>
            </a:r>
            <a:r>
              <a:rPr lang="en-US" strike="sngStrike" dirty="0" err="1"/>
              <a:t>mathew.Langley</a:t>
            </a:r>
            <a:r>
              <a:rPr lang="en-US" strike="sngStrike" dirty="0"/>
              <a:t> </a:t>
            </a:r>
            <a:r>
              <a:rPr lang="en-US" dirty="0"/>
              <a:t>( </a:t>
            </a:r>
            <a:r>
              <a:rPr lang="en-US" strike="sngStrike" dirty="0" err="1"/>
              <a:t>redhair:Zuckerberg</a:t>
            </a:r>
            <a:r>
              <a:rPr lang="en-US" dirty="0"/>
              <a:t>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4BABB68-23DC-4CE5-97BD-D41C20F25544}"/>
              </a:ext>
            </a:extLst>
          </p:cNvPr>
          <p:cNvSpPr/>
          <p:nvPr/>
        </p:nvSpPr>
        <p:spPr>
          <a:xfrm>
            <a:off x="3749015" y="1504993"/>
            <a:ext cx="76073" cy="113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AD26AA3-F271-48D9-81D1-FEA533F4F021}"/>
              </a:ext>
            </a:extLst>
          </p:cNvPr>
          <p:cNvSpPr/>
          <p:nvPr/>
        </p:nvSpPr>
        <p:spPr>
          <a:xfrm rot="16200000">
            <a:off x="4288703" y="2334870"/>
            <a:ext cx="45719" cy="1158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54AE5-FD4F-41B9-883A-801413EDF928}"/>
              </a:ext>
            </a:extLst>
          </p:cNvPr>
          <p:cNvSpPr txBox="1"/>
          <p:nvPr/>
        </p:nvSpPr>
        <p:spPr>
          <a:xfrm>
            <a:off x="4220063" y="19928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8:00 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F81BB-C566-4B31-AE20-AD1BB20499E5}"/>
              </a:ext>
            </a:extLst>
          </p:cNvPr>
          <p:cNvSpPr txBox="1"/>
          <p:nvPr/>
        </p:nvSpPr>
        <p:spPr>
          <a:xfrm>
            <a:off x="4141211" y="366188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10:00 PM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7466668" y="1002099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Ibm.damiler.linkedin</a:t>
            </a:r>
            <a:r>
              <a:rPr lang="en-US" dirty="0"/>
              <a:t>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E8DCA9F-2293-4653-A8D4-B80392E0132F}"/>
              </a:ext>
            </a:extLst>
          </p:cNvPr>
          <p:cNvSpPr/>
          <p:nvPr/>
        </p:nvSpPr>
        <p:spPr>
          <a:xfrm rot="16200000">
            <a:off x="4362209" y="3767866"/>
            <a:ext cx="65888" cy="1454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202979" y="202873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09" y="2731532"/>
            <a:ext cx="2417110" cy="13535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06C7D1D-761D-41FC-920C-E68D4F05140F}"/>
              </a:ext>
            </a:extLst>
          </p:cNvPr>
          <p:cNvSpPr/>
          <p:nvPr/>
        </p:nvSpPr>
        <p:spPr>
          <a:xfrm>
            <a:off x="1569205" y="2536567"/>
            <a:ext cx="1072386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7887D-20FA-4601-8B4C-E9F95B49B6FC}"/>
              </a:ext>
            </a:extLst>
          </p:cNvPr>
          <p:cNvSpPr/>
          <p:nvPr/>
        </p:nvSpPr>
        <p:spPr>
          <a:xfrm>
            <a:off x="1583933" y="2937217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daimler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7421D-6F74-48F8-B64F-96514746EE80}"/>
              </a:ext>
            </a:extLst>
          </p:cNvPr>
          <p:cNvSpPr txBox="1"/>
          <p:nvPr/>
        </p:nvSpPr>
        <p:spPr>
          <a:xfrm>
            <a:off x="1302205" y="216723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AF5AF6-CE23-4F49-A300-8D10614FCCFC}"/>
              </a:ext>
            </a:extLst>
          </p:cNvPr>
          <p:cNvSpPr/>
          <p:nvPr/>
        </p:nvSpPr>
        <p:spPr>
          <a:xfrm>
            <a:off x="4005260" y="2382208"/>
            <a:ext cx="803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Onsite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6896B-F4F3-4A08-8B42-8160E0FD9C25}"/>
              </a:ext>
            </a:extLst>
          </p:cNvPr>
          <p:cNvSpPr/>
          <p:nvPr/>
        </p:nvSpPr>
        <p:spPr>
          <a:xfrm>
            <a:off x="1542262" y="3400972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8171AD-6B83-484E-873C-07EB774EA8D1}"/>
              </a:ext>
            </a:extLst>
          </p:cNvPr>
          <p:cNvSpPr/>
          <p:nvPr/>
        </p:nvSpPr>
        <p:spPr>
          <a:xfrm>
            <a:off x="1583119" y="3941803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28E412-F0C2-4FA0-93BF-460ED4C54C50}"/>
              </a:ext>
            </a:extLst>
          </p:cNvPr>
          <p:cNvSpPr/>
          <p:nvPr/>
        </p:nvSpPr>
        <p:spPr>
          <a:xfrm flipV="1">
            <a:off x="5201422" y="4263249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2E70D-9579-42F4-8362-E0FC8F5E3F66}"/>
              </a:ext>
            </a:extLst>
          </p:cNvPr>
          <p:cNvSpPr txBox="1"/>
          <p:nvPr/>
        </p:nvSpPr>
        <p:spPr>
          <a:xfrm>
            <a:off x="5201421" y="4340195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821E69-C8BB-4CFF-82D0-7C86FDC27E21}"/>
              </a:ext>
            </a:extLst>
          </p:cNvPr>
          <p:cNvCxnSpPr>
            <a:cxnSpLocks/>
          </p:cNvCxnSpPr>
          <p:nvPr/>
        </p:nvCxnSpPr>
        <p:spPr>
          <a:xfrm flipH="1" flipV="1">
            <a:off x="7424316" y="907019"/>
            <a:ext cx="252579" cy="21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7841093" y="1428047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7841092" y="1504993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527532" y="527356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667251-D318-4CDC-8318-19FFC05B2BD7}"/>
              </a:ext>
            </a:extLst>
          </p:cNvPr>
          <p:cNvCxnSpPr>
            <a:cxnSpLocks/>
          </p:cNvCxnSpPr>
          <p:nvPr/>
        </p:nvCxnSpPr>
        <p:spPr>
          <a:xfrm>
            <a:off x="10467996" y="6146037"/>
            <a:ext cx="301412" cy="30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0C16FA37-D179-4E0D-A0EB-83F93D94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94" y="4334975"/>
            <a:ext cx="2417113" cy="241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D6BB7B-96D0-4383-B86C-A1098741A068}"/>
              </a:ext>
            </a:extLst>
          </p:cNvPr>
          <p:cNvCxnSpPr>
            <a:cxnSpLocks/>
          </p:cNvCxnSpPr>
          <p:nvPr/>
        </p:nvCxnSpPr>
        <p:spPr>
          <a:xfrm>
            <a:off x="8003254" y="2223330"/>
            <a:ext cx="770855" cy="211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6E8269B-DF0F-452F-A91C-CF9FCE9DA51E}"/>
              </a:ext>
            </a:extLst>
          </p:cNvPr>
          <p:cNvSpPr/>
          <p:nvPr/>
        </p:nvSpPr>
        <p:spPr>
          <a:xfrm>
            <a:off x="4056031" y="400579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Offline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7778AB-A6CF-4B5B-A8C3-2A4042CF55DF}"/>
              </a:ext>
            </a:extLst>
          </p:cNvPr>
          <p:cNvCxnSpPr/>
          <p:nvPr/>
        </p:nvCxnSpPr>
        <p:spPr>
          <a:xfrm>
            <a:off x="2921000" y="5372100"/>
            <a:ext cx="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C96D4A-1349-4FB4-97D3-FC49951DA5DE}"/>
              </a:ext>
            </a:extLst>
          </p:cNvPr>
          <p:cNvSpPr txBox="1"/>
          <p:nvPr/>
        </p:nvSpPr>
        <p:spPr>
          <a:xfrm>
            <a:off x="2298700" y="51308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 </a:t>
            </a:r>
            <a:r>
              <a:rPr lang="en-US" dirty="0" err="1"/>
              <a:t>ibm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C11DD2-7F27-4F56-B8AA-6102DC8942EE}"/>
              </a:ext>
            </a:extLst>
          </p:cNvPr>
          <p:cNvSpPr txBox="1"/>
          <p:nvPr/>
        </p:nvSpPr>
        <p:spPr>
          <a:xfrm>
            <a:off x="3690709" y="5165975"/>
            <a:ext cx="396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2007/8 </a:t>
            </a:r>
            <a:r>
              <a:rPr lang="en-US" dirty="0" err="1"/>
              <a:t>ibm.damiler.accente.paybytouch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303D57-065D-4C59-B424-3DE7AD480E4B}"/>
              </a:ext>
            </a:extLst>
          </p:cNvPr>
          <p:cNvSpPr/>
          <p:nvPr/>
        </p:nvSpPr>
        <p:spPr>
          <a:xfrm>
            <a:off x="3199592" y="5420845"/>
            <a:ext cx="386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2006 </a:t>
            </a:r>
            <a:r>
              <a:rPr lang="en-US" dirty="0" err="1"/>
              <a:t>ibm.damiler.paertner</a:t>
            </a:r>
            <a:r>
              <a:rPr lang="en-US" dirty="0"/>
              <a:t>(</a:t>
            </a:r>
            <a:r>
              <a:rPr lang="en-US" strike="sngStrike" dirty="0"/>
              <a:t>Zuckerberg</a:t>
            </a:r>
            <a:r>
              <a:rPr lang="en-US" dirty="0"/>
              <a:t>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D0E7801-CEDD-47B5-8FAD-22F392D2943C}"/>
              </a:ext>
            </a:extLst>
          </p:cNvPr>
          <p:cNvSpPr/>
          <p:nvPr/>
        </p:nvSpPr>
        <p:spPr>
          <a:xfrm rot="5216104">
            <a:off x="3350504" y="5641591"/>
            <a:ext cx="385593" cy="553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3CDC73-523C-4A33-B99B-6D9D7E9D5B03}"/>
              </a:ext>
            </a:extLst>
          </p:cNvPr>
          <p:cNvCxnSpPr/>
          <p:nvPr/>
        </p:nvCxnSpPr>
        <p:spPr>
          <a:xfrm flipV="1">
            <a:off x="2298700" y="6053349"/>
            <a:ext cx="6311900" cy="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F99FC88-A0C5-4ECB-8C99-5EED8C68C459}"/>
              </a:ext>
            </a:extLst>
          </p:cNvPr>
          <p:cNvSpPr/>
          <p:nvPr/>
        </p:nvSpPr>
        <p:spPr>
          <a:xfrm rot="5216104">
            <a:off x="6012052" y="5686042"/>
            <a:ext cx="385593" cy="553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769E6D-6D4B-4DBF-AD80-0FF270EA2D6D}"/>
              </a:ext>
            </a:extLst>
          </p:cNvPr>
          <p:cNvSpPr txBox="1"/>
          <p:nvPr/>
        </p:nvSpPr>
        <p:spPr>
          <a:xfrm>
            <a:off x="4493824" y="6053349"/>
            <a:ext cx="3562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</a:t>
            </a:r>
            <a:r>
              <a:rPr lang="en-US" dirty="0" err="1"/>
              <a:t>ghoceho</a:t>
            </a:r>
            <a:r>
              <a:rPr lang="en-US" dirty="0"/>
              <a:t>(</a:t>
            </a:r>
            <a:r>
              <a:rPr lang="en-US" dirty="0" err="1"/>
              <a:t>noNpciWife</a:t>
            </a:r>
            <a:r>
              <a:rPr lang="en-US" strike="sngStrike" dirty="0"/>
              <a:t>(</a:t>
            </a:r>
            <a:r>
              <a:rPr lang="en-US" strike="sngStrike" dirty="0" err="1"/>
              <a:t>densie</a:t>
            </a:r>
            <a:r>
              <a:rPr lang="en-US" dirty="0"/>
              <a:t>)</a:t>
            </a:r>
          </a:p>
          <a:p>
            <a:r>
              <a:rPr lang="en-US" dirty="0" err="1"/>
              <a:t>pms</a:t>
            </a:r>
            <a:r>
              <a:rPr lang="en-US" dirty="0"/>
              <a:t>.,period</a:t>
            </a:r>
          </a:p>
          <a:p>
            <a:r>
              <a:rPr lang="en-US" dirty="0" err="1"/>
              <a:t>nonPoilicePortal</a:t>
            </a:r>
            <a:r>
              <a:rPr lang="en-US" dirty="0"/>
              <a:t>(</a:t>
            </a:r>
            <a:r>
              <a:rPr lang="en-US" strike="sngStrike" dirty="0" err="1"/>
              <a:t>wer</a:t>
            </a:r>
            <a:r>
              <a:rPr lang="en-US" strike="sngStrike" dirty="0"/>
              <a:t>-</a:t>
            </a:r>
            <a:r>
              <a:rPr lang="en-US" strike="sngStrike" dirty="0" err="1"/>
              <a:t>kennt</a:t>
            </a:r>
            <a:r>
              <a:rPr lang="en-US" strike="sngStrike" dirty="0"/>
              <a:t>-wen,</a:t>
            </a:r>
          </a:p>
          <a:p>
            <a:r>
              <a:rPr lang="en-US" dirty="0"/>
              <a:t>		</a:t>
            </a:r>
            <a:r>
              <a:rPr lang="en-US" strike="sngStrike" dirty="0" err="1"/>
              <a:t>facebook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Hitler Cabin, 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CFA342B-D404-4993-A206-798101C18021}"/>
              </a:ext>
            </a:extLst>
          </p:cNvPr>
          <p:cNvSpPr/>
          <p:nvPr/>
        </p:nvSpPr>
        <p:spPr>
          <a:xfrm rot="5216104">
            <a:off x="7472237" y="5662119"/>
            <a:ext cx="385593" cy="553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766010-F520-48E0-90FA-CF283D6EFC58}"/>
              </a:ext>
            </a:extLst>
          </p:cNvPr>
          <p:cNvSpPr txBox="1"/>
          <p:nvPr/>
        </p:nvSpPr>
        <p:spPr>
          <a:xfrm>
            <a:off x="7310685" y="5452769"/>
            <a:ext cx="206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2010-2016/23 CPVA</a:t>
            </a:r>
          </a:p>
        </p:txBody>
      </p:sp>
    </p:spTree>
    <p:extLst>
      <p:ext uri="{BB962C8B-B14F-4D97-AF65-F5344CB8AC3E}">
        <p14:creationId xmlns:p14="http://schemas.microsoft.com/office/powerpoint/2010/main" val="193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DB052BC1-3CA0-4BE3-AE81-50908548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39" y="296746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C3B12741-BBC3-4323-B245-B7823FEC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76" y="4086481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1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763" y="1311681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6255649" y="1945800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</a:t>
            </a:r>
            <a:r>
              <a:rPr lang="en-US" strike="sngStrike" dirty="0" err="1"/>
              <a:t>linkedin</a:t>
            </a:r>
            <a:r>
              <a:rPr lang="en-US" dirty="0"/>
              <a:t>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202979" y="202873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09" y="2731532"/>
            <a:ext cx="2417110" cy="135358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6426546" y="3285593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6371620" y="3334551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518575" y="807033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D7B79-7EF7-485B-B49E-593B32C6279D}"/>
              </a:ext>
            </a:extLst>
          </p:cNvPr>
          <p:cNvSpPr txBox="1"/>
          <p:nvPr/>
        </p:nvSpPr>
        <p:spPr>
          <a:xfrm>
            <a:off x="6499696" y="4001241"/>
            <a:ext cx="219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Black people smell</a:t>
            </a:r>
          </a:p>
          <a:p>
            <a:r>
              <a:rPr lang="en-US" strike="sngStrike" dirty="0"/>
              <a:t>Like fish in containers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29F15-1961-49FA-82FD-12E4919BF704}"/>
              </a:ext>
            </a:extLst>
          </p:cNvPr>
          <p:cNvCxnSpPr/>
          <p:nvPr/>
        </p:nvCxnSpPr>
        <p:spPr>
          <a:xfrm>
            <a:off x="6426546" y="4001241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E518E-3378-43C2-9EA3-CF247BE5EC94}"/>
              </a:ext>
            </a:extLst>
          </p:cNvPr>
          <p:cNvCxnSpPr/>
          <p:nvPr/>
        </p:nvCxnSpPr>
        <p:spPr>
          <a:xfrm flipH="1">
            <a:off x="6426546" y="4743507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0F4C5-6080-42CD-BD14-1227185019A7}"/>
              </a:ext>
            </a:extLst>
          </p:cNvPr>
          <p:cNvCxnSpPr/>
          <p:nvPr/>
        </p:nvCxnSpPr>
        <p:spPr>
          <a:xfrm>
            <a:off x="8454891" y="4001241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3A8468-99BE-4C16-8504-AB972102FC77}"/>
              </a:ext>
            </a:extLst>
          </p:cNvPr>
          <p:cNvCxnSpPr/>
          <p:nvPr/>
        </p:nvCxnSpPr>
        <p:spPr>
          <a:xfrm flipV="1">
            <a:off x="6870700" y="907018"/>
            <a:ext cx="0" cy="8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46082-2DFB-4236-8BB7-05D7B1442651}"/>
              </a:ext>
            </a:extLst>
          </p:cNvPr>
          <p:cNvSpPr/>
          <p:nvPr/>
        </p:nvSpPr>
        <p:spPr>
          <a:xfrm flipV="1">
            <a:off x="6457310" y="4902385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66DF4-EE2A-4DC3-A2C5-5930DDA077E4}"/>
              </a:ext>
            </a:extLst>
          </p:cNvPr>
          <p:cNvSpPr txBox="1"/>
          <p:nvPr/>
        </p:nvSpPr>
        <p:spPr>
          <a:xfrm>
            <a:off x="6402384" y="4951343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55AE4-589D-4908-AE83-17317015DBFE}"/>
              </a:ext>
            </a:extLst>
          </p:cNvPr>
          <p:cNvSpPr txBox="1"/>
          <p:nvPr/>
        </p:nvSpPr>
        <p:spPr>
          <a:xfrm>
            <a:off x="6530460" y="5618033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higer</a:t>
            </a:r>
            <a:r>
              <a:rPr lang="en-US" strike="sngStrike" dirty="0"/>
              <a:t> is </a:t>
            </a:r>
          </a:p>
          <a:p>
            <a:r>
              <a:rPr lang="en-US" strike="sngStrike" dirty="0"/>
              <a:t>wonderful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32DE51-7FB1-4A62-9A66-B5D30E9EF4B9}"/>
              </a:ext>
            </a:extLst>
          </p:cNvPr>
          <p:cNvCxnSpPr/>
          <p:nvPr/>
        </p:nvCxnSpPr>
        <p:spPr>
          <a:xfrm>
            <a:off x="6457310" y="5618033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436ABD-47EF-451F-B40A-963A44B557D5}"/>
              </a:ext>
            </a:extLst>
          </p:cNvPr>
          <p:cNvCxnSpPr/>
          <p:nvPr/>
        </p:nvCxnSpPr>
        <p:spPr>
          <a:xfrm flipH="1">
            <a:off x="6457310" y="6360299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7C1886-CBEF-471E-82E0-DA8AD99C65F4}"/>
              </a:ext>
            </a:extLst>
          </p:cNvPr>
          <p:cNvCxnSpPr/>
          <p:nvPr/>
        </p:nvCxnSpPr>
        <p:spPr>
          <a:xfrm>
            <a:off x="8485655" y="5618033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6944FFA-0C47-4274-8B36-CA4599452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18" y="2070568"/>
            <a:ext cx="481416" cy="3762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5777-F534-40E2-AA03-290652BDD6F1}"/>
              </a:ext>
            </a:extLst>
          </p:cNvPr>
          <p:cNvCxnSpPr>
            <a:cxnSpLocks/>
          </p:cNvCxnSpPr>
          <p:nvPr/>
        </p:nvCxnSpPr>
        <p:spPr>
          <a:xfrm>
            <a:off x="3246380" y="2104250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951BA963-2656-4191-B7C1-08E1277C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95" y="197772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85168-554A-42D3-ADC5-B0030D386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04" y="1973784"/>
            <a:ext cx="819027" cy="10376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75AC86-2F17-48CF-86AE-209FB9D95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33" y="3170254"/>
            <a:ext cx="481416" cy="37623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AF747-A426-4A6C-AF8E-B4E546AF36CA}"/>
              </a:ext>
            </a:extLst>
          </p:cNvPr>
          <p:cNvCxnSpPr>
            <a:cxnSpLocks/>
          </p:cNvCxnSpPr>
          <p:nvPr/>
        </p:nvCxnSpPr>
        <p:spPr>
          <a:xfrm>
            <a:off x="3278395" y="3203936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99E4B4A-50AA-43DA-8E99-AF04E7EB9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8" y="3285593"/>
            <a:ext cx="481416" cy="37623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E73C4C-46ED-4414-BEA4-8DAD861F2B61}"/>
              </a:ext>
            </a:extLst>
          </p:cNvPr>
          <p:cNvCxnSpPr>
            <a:cxnSpLocks/>
          </p:cNvCxnSpPr>
          <p:nvPr/>
        </p:nvCxnSpPr>
        <p:spPr>
          <a:xfrm>
            <a:off x="4454380" y="3319275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A23C096-01DC-4DD3-BFED-359D55994DC6}"/>
              </a:ext>
            </a:extLst>
          </p:cNvPr>
          <p:cNvSpPr/>
          <p:nvPr/>
        </p:nvSpPr>
        <p:spPr>
          <a:xfrm>
            <a:off x="1498865" y="509902"/>
            <a:ext cx="9646369" cy="23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 MYERS, FORT WORTH, WASHINTON,  FEDERAL(US) OF GERMANY COURT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27357C4-F969-4F6D-8DBE-B45AF99A9BFF}"/>
              </a:ext>
            </a:extLst>
          </p:cNvPr>
          <p:cNvSpPr/>
          <p:nvPr/>
        </p:nvSpPr>
        <p:spPr>
          <a:xfrm rot="10596534" flipH="1">
            <a:off x="845609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4845876-6AF3-4871-B8D3-5B50312C5040}"/>
              </a:ext>
            </a:extLst>
          </p:cNvPr>
          <p:cNvSpPr/>
          <p:nvPr/>
        </p:nvSpPr>
        <p:spPr>
          <a:xfrm rot="10596534" flipH="1">
            <a:off x="483085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A8824B0-C9A2-4C65-8B14-3EA0A354A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05" y="3968285"/>
            <a:ext cx="481416" cy="37623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378B40-F43A-48AE-902F-C76CF7AFFD99}"/>
              </a:ext>
            </a:extLst>
          </p:cNvPr>
          <p:cNvCxnSpPr>
            <a:cxnSpLocks/>
          </p:cNvCxnSpPr>
          <p:nvPr/>
        </p:nvCxnSpPr>
        <p:spPr>
          <a:xfrm>
            <a:off x="3329967" y="4001967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C8F07A4-ADAD-4981-9A7F-CEC67FEA4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90" y="4083624"/>
            <a:ext cx="481416" cy="3762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3F1045-19AA-4FE0-8CF3-741366CB58B8}"/>
              </a:ext>
            </a:extLst>
          </p:cNvPr>
          <p:cNvCxnSpPr>
            <a:cxnSpLocks/>
          </p:cNvCxnSpPr>
          <p:nvPr/>
        </p:nvCxnSpPr>
        <p:spPr>
          <a:xfrm>
            <a:off x="4505952" y="4117306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6084E3A6-1AC3-437F-9B4C-C7B3F290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58" y="4086481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C8F777B4-328E-48D7-BF31-C0CD1759E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12" y="293856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430D95-C63D-4379-9FBB-A3D7E1741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23" y="2116367"/>
            <a:ext cx="481416" cy="37623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1DFF4B-C86C-463A-98A8-6E3D9B9DC88B}"/>
              </a:ext>
            </a:extLst>
          </p:cNvPr>
          <p:cNvCxnSpPr>
            <a:cxnSpLocks/>
          </p:cNvCxnSpPr>
          <p:nvPr/>
        </p:nvCxnSpPr>
        <p:spPr>
          <a:xfrm>
            <a:off x="4324785" y="2150049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B427D5F0-22A8-49C6-A6FE-FFAB066C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26" y="1188660"/>
            <a:ext cx="712688" cy="71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DE926266-623B-4A72-887F-2D4EC2AB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52" y="121600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7CD3343-892C-403A-ACEC-90118A1C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83" y="1321073"/>
            <a:ext cx="481416" cy="37623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07AC2E-5FFF-4E26-8ADC-CA1ED7B3208E}"/>
              </a:ext>
            </a:extLst>
          </p:cNvPr>
          <p:cNvCxnSpPr>
            <a:cxnSpLocks/>
          </p:cNvCxnSpPr>
          <p:nvPr/>
        </p:nvCxnSpPr>
        <p:spPr>
          <a:xfrm>
            <a:off x="3307445" y="1354755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77E757C5-6233-42F9-A1DF-047B26F17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44" y="1367261"/>
            <a:ext cx="481416" cy="37623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ACEE35-9303-48BD-8B22-CD4368C02D92}"/>
              </a:ext>
            </a:extLst>
          </p:cNvPr>
          <p:cNvCxnSpPr>
            <a:cxnSpLocks/>
          </p:cNvCxnSpPr>
          <p:nvPr/>
        </p:nvCxnSpPr>
        <p:spPr>
          <a:xfrm>
            <a:off x="4336706" y="1400943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615518-E647-4031-BF9F-4ABA5F8A1996}"/>
              </a:ext>
            </a:extLst>
          </p:cNvPr>
          <p:cNvCxnSpPr/>
          <p:nvPr/>
        </p:nvCxnSpPr>
        <p:spPr>
          <a:xfrm>
            <a:off x="2321195" y="1867137"/>
            <a:ext cx="2558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069927C2-1C8D-4592-9357-74D66259D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41" y="5607623"/>
            <a:ext cx="481416" cy="37623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628439-034A-4F71-8866-2AE9270E74BE}"/>
              </a:ext>
            </a:extLst>
          </p:cNvPr>
          <p:cNvCxnSpPr>
            <a:cxnSpLocks/>
          </p:cNvCxnSpPr>
          <p:nvPr/>
        </p:nvCxnSpPr>
        <p:spPr>
          <a:xfrm>
            <a:off x="4039303" y="5641305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6D1AE056-E113-448B-87AD-D79000F85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18" y="5008669"/>
            <a:ext cx="819027" cy="10376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9217D9-7820-422B-841B-5E7C99F11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345" y="5247001"/>
            <a:ext cx="819027" cy="103766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DE3AC11-9CED-4A3A-8FDE-097072034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843" y="3079641"/>
            <a:ext cx="819027" cy="103766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B1708B7-504B-4860-BA5C-9A4593E5B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1" y="5531235"/>
            <a:ext cx="481416" cy="37623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74AFA0-228B-429B-8FC3-44BE561CA6DD}"/>
              </a:ext>
            </a:extLst>
          </p:cNvPr>
          <p:cNvCxnSpPr>
            <a:cxnSpLocks/>
          </p:cNvCxnSpPr>
          <p:nvPr/>
        </p:nvCxnSpPr>
        <p:spPr>
          <a:xfrm>
            <a:off x="2365734" y="5412171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1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1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870" y="1395275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6255649" y="1945800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</a:t>
            </a:r>
            <a:r>
              <a:rPr lang="en-US" strike="sngStrike" dirty="0" err="1"/>
              <a:t>linkedin</a:t>
            </a:r>
            <a:r>
              <a:rPr lang="en-US" strike="sngStrike" dirty="0"/>
              <a:t>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697883" y="202795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31" y="2752209"/>
            <a:ext cx="2417110" cy="135358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4322397" y="3619708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4267471" y="3668666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518575" y="807033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D7B79-7EF7-485B-B49E-593B32C6279D}"/>
              </a:ext>
            </a:extLst>
          </p:cNvPr>
          <p:cNvSpPr txBox="1"/>
          <p:nvPr/>
        </p:nvSpPr>
        <p:spPr>
          <a:xfrm>
            <a:off x="4395547" y="4335356"/>
            <a:ext cx="219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Black people smell</a:t>
            </a:r>
          </a:p>
          <a:p>
            <a:r>
              <a:rPr lang="en-US" strike="sngStrike" dirty="0"/>
              <a:t>Like fish in containers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29F15-1961-49FA-82FD-12E4919BF704}"/>
              </a:ext>
            </a:extLst>
          </p:cNvPr>
          <p:cNvCxnSpPr/>
          <p:nvPr/>
        </p:nvCxnSpPr>
        <p:spPr>
          <a:xfrm>
            <a:off x="4322397" y="4335356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E518E-3378-43C2-9EA3-CF247BE5EC94}"/>
              </a:ext>
            </a:extLst>
          </p:cNvPr>
          <p:cNvCxnSpPr/>
          <p:nvPr/>
        </p:nvCxnSpPr>
        <p:spPr>
          <a:xfrm flipH="1">
            <a:off x="4322397" y="5077622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0F4C5-6080-42CD-BD14-1227185019A7}"/>
              </a:ext>
            </a:extLst>
          </p:cNvPr>
          <p:cNvCxnSpPr/>
          <p:nvPr/>
        </p:nvCxnSpPr>
        <p:spPr>
          <a:xfrm>
            <a:off x="6350742" y="4335356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46082-2DFB-4236-8BB7-05D7B1442651}"/>
              </a:ext>
            </a:extLst>
          </p:cNvPr>
          <p:cNvSpPr/>
          <p:nvPr/>
        </p:nvSpPr>
        <p:spPr>
          <a:xfrm flipV="1">
            <a:off x="1420296" y="3570749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66DF4-EE2A-4DC3-A2C5-5930DDA077E4}"/>
              </a:ext>
            </a:extLst>
          </p:cNvPr>
          <p:cNvSpPr txBox="1"/>
          <p:nvPr/>
        </p:nvSpPr>
        <p:spPr>
          <a:xfrm>
            <a:off x="1365370" y="3619707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55AE4-589D-4908-AE83-17317015DBFE}"/>
              </a:ext>
            </a:extLst>
          </p:cNvPr>
          <p:cNvSpPr txBox="1"/>
          <p:nvPr/>
        </p:nvSpPr>
        <p:spPr>
          <a:xfrm>
            <a:off x="1493446" y="4286397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higer</a:t>
            </a:r>
            <a:r>
              <a:rPr lang="en-US" strike="sngStrike" dirty="0"/>
              <a:t> is </a:t>
            </a:r>
          </a:p>
          <a:p>
            <a:r>
              <a:rPr lang="en-US" strike="sngStrike" dirty="0"/>
              <a:t>wonderful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32DE51-7FB1-4A62-9A66-B5D30E9EF4B9}"/>
              </a:ext>
            </a:extLst>
          </p:cNvPr>
          <p:cNvCxnSpPr/>
          <p:nvPr/>
        </p:nvCxnSpPr>
        <p:spPr>
          <a:xfrm>
            <a:off x="1420296" y="4286397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436ABD-47EF-451F-B40A-963A44B557D5}"/>
              </a:ext>
            </a:extLst>
          </p:cNvPr>
          <p:cNvCxnSpPr/>
          <p:nvPr/>
        </p:nvCxnSpPr>
        <p:spPr>
          <a:xfrm flipH="1">
            <a:off x="1420296" y="5028663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7C1886-CBEF-471E-82E0-DA8AD99C65F4}"/>
              </a:ext>
            </a:extLst>
          </p:cNvPr>
          <p:cNvCxnSpPr/>
          <p:nvPr/>
        </p:nvCxnSpPr>
        <p:spPr>
          <a:xfrm>
            <a:off x="3448641" y="4286397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A23C096-01DC-4DD3-BFED-359D55994DC6}"/>
              </a:ext>
            </a:extLst>
          </p:cNvPr>
          <p:cNvSpPr/>
          <p:nvPr/>
        </p:nvSpPr>
        <p:spPr>
          <a:xfrm>
            <a:off x="1498865" y="509902"/>
            <a:ext cx="9646369" cy="23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 MYERS, FORT WORTH, WASHINTON,  FEDERAL(US) OF GERMANY COURT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27357C4-F969-4F6D-8DBE-B45AF99A9BFF}"/>
              </a:ext>
            </a:extLst>
          </p:cNvPr>
          <p:cNvSpPr/>
          <p:nvPr/>
        </p:nvSpPr>
        <p:spPr>
          <a:xfrm rot="10596534" flipH="1">
            <a:off x="845609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4845876-6AF3-4871-B8D3-5B50312C5040}"/>
              </a:ext>
            </a:extLst>
          </p:cNvPr>
          <p:cNvSpPr/>
          <p:nvPr/>
        </p:nvSpPr>
        <p:spPr>
          <a:xfrm rot="10596534" flipH="1">
            <a:off x="483085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B427D5F0-22A8-49C6-A6FE-FFAB066C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26" y="1188660"/>
            <a:ext cx="712688" cy="71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7CD3343-892C-403A-ACEC-90118A1C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83" y="1321073"/>
            <a:ext cx="481416" cy="37623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07AC2E-5FFF-4E26-8ADC-CA1ED7B3208E}"/>
              </a:ext>
            </a:extLst>
          </p:cNvPr>
          <p:cNvCxnSpPr>
            <a:cxnSpLocks/>
          </p:cNvCxnSpPr>
          <p:nvPr/>
        </p:nvCxnSpPr>
        <p:spPr>
          <a:xfrm>
            <a:off x="3307445" y="1354755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07C216-2E6B-4233-8C17-76DB4A9BE9EB}"/>
              </a:ext>
            </a:extLst>
          </p:cNvPr>
          <p:cNvSpPr/>
          <p:nvPr/>
        </p:nvSpPr>
        <p:spPr>
          <a:xfrm>
            <a:off x="6829130" y="2752209"/>
            <a:ext cx="3110332" cy="341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F153CA-F519-4C08-94BF-9BCE12D3F12D}"/>
              </a:ext>
            </a:extLst>
          </p:cNvPr>
          <p:cNvSpPr/>
          <p:nvPr/>
        </p:nvSpPr>
        <p:spPr>
          <a:xfrm>
            <a:off x="3492546" y="4090618"/>
            <a:ext cx="594919" cy="495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DC432-617F-44EF-9540-90BC596A4A8B}"/>
              </a:ext>
            </a:extLst>
          </p:cNvPr>
          <p:cNvSpPr txBox="1"/>
          <p:nvPr/>
        </p:nvSpPr>
        <p:spPr>
          <a:xfrm>
            <a:off x="1295506" y="1779225"/>
            <a:ext cx="39985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 OF AUTHORITIES</a:t>
            </a:r>
          </a:p>
          <a:p>
            <a:r>
              <a:rPr lang="en-US" sz="1400" dirty="0"/>
              <a:t>    §1   8:00 DEVELOMPMENT</a:t>
            </a:r>
          </a:p>
          <a:p>
            <a:r>
              <a:rPr lang="en-US" sz="1400" dirty="0"/>
              <a:t>      §1.1 </a:t>
            </a:r>
            <a:r>
              <a:rPr lang="en-US" sz="1400" dirty="0" err="1"/>
              <a:t>nonPoliceContentItem</a:t>
            </a:r>
            <a:r>
              <a:rPr lang="en-US" sz="1400" dirty="0"/>
              <a:t> </a:t>
            </a:r>
            <a:r>
              <a:rPr lang="en-US" sz="1400" strike="sngStrike" dirty="0"/>
              <a:t>(</a:t>
            </a:r>
            <a:r>
              <a:rPr lang="en-US" sz="1400" strike="sngStrike" dirty="0" err="1"/>
              <a:t>Adoph</a:t>
            </a:r>
            <a:r>
              <a:rPr lang="en-US" sz="1400" strike="sngStrike" dirty="0"/>
              <a:t> is wonderfu</a:t>
            </a:r>
            <a:r>
              <a:rPr lang="en-US" sz="1400" dirty="0"/>
              <a:t>l)</a:t>
            </a:r>
          </a:p>
          <a:p>
            <a:r>
              <a:rPr lang="en-US" sz="1400" dirty="0"/>
              <a:t> 	eval(</a:t>
            </a:r>
            <a:r>
              <a:rPr lang="en-US" sz="1400" dirty="0" err="1"/>
              <a:t>onsite;offsite</a:t>
            </a:r>
            <a:r>
              <a:rPr lang="en-US" sz="1400" dirty="0"/>
              <a:t>), AUTOMATED</a:t>
            </a:r>
          </a:p>
          <a:p>
            <a:r>
              <a:rPr lang="en-US" sz="1400" dirty="0"/>
              <a:t>    §2  9:00 ASSEMBELY</a:t>
            </a:r>
          </a:p>
          <a:p>
            <a:r>
              <a:rPr lang="en-US" sz="1400" dirty="0"/>
              <a:t>        ..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B39786-41D6-4141-934C-0A3C1DC03727}"/>
              </a:ext>
            </a:extLst>
          </p:cNvPr>
          <p:cNvSpPr/>
          <p:nvPr/>
        </p:nvSpPr>
        <p:spPr>
          <a:xfrm rot="18968802">
            <a:off x="3363799" y="5631578"/>
            <a:ext cx="1635779" cy="14543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14EB-B512-45BD-85D7-4D1EF9328DF2}"/>
              </a:ext>
            </a:extLst>
          </p:cNvPr>
          <p:cNvSpPr txBox="1"/>
          <p:nvPr/>
        </p:nvSpPr>
        <p:spPr>
          <a:xfrm>
            <a:off x="5675923" y="1124613"/>
            <a:ext cx="426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Ibm.damiler.realplayer.facebook</a:t>
            </a:r>
            <a:endParaRPr lang="en-US" strike="sngStrike" dirty="0"/>
          </a:p>
          <a:p>
            <a:r>
              <a:rPr lang="en-US" strike="sngStrike" dirty="0" err="1"/>
              <a:t>Ibm.dmiler.apple.realplayer.facebook.tinder</a:t>
            </a:r>
            <a:endParaRPr lang="en-US" strike="sngStrike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183944C-907B-47F0-B4AE-53C93333111C}"/>
              </a:ext>
            </a:extLst>
          </p:cNvPr>
          <p:cNvSpPr/>
          <p:nvPr/>
        </p:nvSpPr>
        <p:spPr>
          <a:xfrm rot="18968802">
            <a:off x="5600195" y="5850781"/>
            <a:ext cx="1635779" cy="14543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B90488E-E1FA-4582-9A3A-C33A82792529}"/>
              </a:ext>
            </a:extLst>
          </p:cNvPr>
          <p:cNvSpPr/>
          <p:nvPr/>
        </p:nvSpPr>
        <p:spPr>
          <a:xfrm rot="6739497">
            <a:off x="8617186" y="1520989"/>
            <a:ext cx="1635779" cy="14543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1AC030-4CB7-4AC3-82B6-721170EAD23F}"/>
              </a:ext>
            </a:extLst>
          </p:cNvPr>
          <p:cNvSpPr/>
          <p:nvPr/>
        </p:nvSpPr>
        <p:spPr>
          <a:xfrm>
            <a:off x="1295400" y="3025797"/>
            <a:ext cx="9194798" cy="2816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236443-6BE4-48E5-AD9B-FD63B8CA3079}"/>
              </a:ext>
            </a:extLst>
          </p:cNvPr>
          <p:cNvCxnSpPr/>
          <p:nvPr/>
        </p:nvCxnSpPr>
        <p:spPr>
          <a:xfrm>
            <a:off x="-6552890" y="1498625"/>
            <a:ext cx="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B6323B7-BC44-480A-B3D2-19F1506FD53C}"/>
              </a:ext>
            </a:extLst>
          </p:cNvPr>
          <p:cNvSpPr txBox="1"/>
          <p:nvPr/>
        </p:nvSpPr>
        <p:spPr>
          <a:xfrm>
            <a:off x="-7175190" y="125732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 </a:t>
            </a:r>
            <a:r>
              <a:rPr lang="en-US" dirty="0" err="1"/>
              <a:t>ibm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8428B-9802-4ADC-B303-13F6BEA227EF}"/>
              </a:ext>
            </a:extLst>
          </p:cNvPr>
          <p:cNvSpPr txBox="1"/>
          <p:nvPr/>
        </p:nvSpPr>
        <p:spPr>
          <a:xfrm>
            <a:off x="-5783181" y="1292500"/>
            <a:ext cx="396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2007/8 </a:t>
            </a:r>
            <a:r>
              <a:rPr lang="en-US" dirty="0" err="1"/>
              <a:t>ibm.damiler.accente.paybytouch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1E9B1C-CBE1-49CD-9EAB-97435DB311D0}"/>
              </a:ext>
            </a:extLst>
          </p:cNvPr>
          <p:cNvSpPr/>
          <p:nvPr/>
        </p:nvSpPr>
        <p:spPr>
          <a:xfrm>
            <a:off x="-6274298" y="1547370"/>
            <a:ext cx="386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2006 </a:t>
            </a:r>
            <a:r>
              <a:rPr lang="en-US" dirty="0" err="1"/>
              <a:t>ibm.damiler.paertner</a:t>
            </a:r>
            <a:r>
              <a:rPr lang="en-US" dirty="0"/>
              <a:t>(</a:t>
            </a:r>
            <a:r>
              <a:rPr lang="en-US" strike="sngStrike" dirty="0"/>
              <a:t>Zuckerberg</a:t>
            </a:r>
            <a:r>
              <a:rPr lang="en-US" dirty="0"/>
              <a:t>)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F0D96BC-EEC8-484B-90BC-4368D7D56CCD}"/>
              </a:ext>
            </a:extLst>
          </p:cNvPr>
          <p:cNvSpPr/>
          <p:nvPr/>
        </p:nvSpPr>
        <p:spPr>
          <a:xfrm rot="5216104">
            <a:off x="-6123386" y="1768116"/>
            <a:ext cx="385593" cy="553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1CCF42-6846-470D-A2F4-63152803BD32}"/>
              </a:ext>
            </a:extLst>
          </p:cNvPr>
          <p:cNvCxnSpPr/>
          <p:nvPr/>
        </p:nvCxnSpPr>
        <p:spPr>
          <a:xfrm flipV="1">
            <a:off x="-7175190" y="2179874"/>
            <a:ext cx="6311900" cy="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903FECAE-1F3A-4C23-BE52-8C9C4471C6A5}"/>
              </a:ext>
            </a:extLst>
          </p:cNvPr>
          <p:cNvSpPr/>
          <p:nvPr/>
        </p:nvSpPr>
        <p:spPr>
          <a:xfrm rot="5216104">
            <a:off x="-3461838" y="1812567"/>
            <a:ext cx="385593" cy="553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4B23EF-C8F9-4F8C-9413-84582F7C59FE}"/>
              </a:ext>
            </a:extLst>
          </p:cNvPr>
          <p:cNvSpPr txBox="1"/>
          <p:nvPr/>
        </p:nvSpPr>
        <p:spPr>
          <a:xfrm>
            <a:off x="-4980066" y="2179874"/>
            <a:ext cx="3562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</a:t>
            </a:r>
            <a:r>
              <a:rPr lang="en-US" dirty="0" err="1"/>
              <a:t>ghoceho</a:t>
            </a:r>
            <a:r>
              <a:rPr lang="en-US" dirty="0"/>
              <a:t>(</a:t>
            </a:r>
            <a:r>
              <a:rPr lang="en-US" dirty="0" err="1"/>
              <a:t>noNpciWife</a:t>
            </a:r>
            <a:r>
              <a:rPr lang="en-US" strike="sngStrike" dirty="0"/>
              <a:t>(</a:t>
            </a:r>
            <a:r>
              <a:rPr lang="en-US" strike="sngStrike" dirty="0" err="1"/>
              <a:t>densie</a:t>
            </a:r>
            <a:r>
              <a:rPr lang="en-US" dirty="0"/>
              <a:t>)</a:t>
            </a:r>
          </a:p>
          <a:p>
            <a:r>
              <a:rPr lang="en-US" dirty="0" err="1"/>
              <a:t>pms</a:t>
            </a:r>
            <a:r>
              <a:rPr lang="en-US" dirty="0"/>
              <a:t>.,period</a:t>
            </a:r>
          </a:p>
          <a:p>
            <a:r>
              <a:rPr lang="en-US" dirty="0" err="1"/>
              <a:t>nonPoilicePortal</a:t>
            </a:r>
            <a:r>
              <a:rPr lang="en-US" dirty="0"/>
              <a:t>(</a:t>
            </a:r>
            <a:r>
              <a:rPr lang="en-US" strike="sngStrike" dirty="0" err="1"/>
              <a:t>wer</a:t>
            </a:r>
            <a:r>
              <a:rPr lang="en-US" strike="sngStrike" dirty="0"/>
              <a:t>-</a:t>
            </a:r>
            <a:r>
              <a:rPr lang="en-US" strike="sngStrike" dirty="0" err="1"/>
              <a:t>kennt</a:t>
            </a:r>
            <a:r>
              <a:rPr lang="en-US" strike="sngStrike" dirty="0"/>
              <a:t>-wen,</a:t>
            </a:r>
          </a:p>
          <a:p>
            <a:r>
              <a:rPr lang="en-US" dirty="0"/>
              <a:t>		</a:t>
            </a:r>
            <a:r>
              <a:rPr lang="en-US" strike="sngStrike" dirty="0" err="1"/>
              <a:t>facebook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Hitler Cabin, 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B56FE2EC-DD21-4F17-8DD0-CF7EB3ED6A62}"/>
              </a:ext>
            </a:extLst>
          </p:cNvPr>
          <p:cNvSpPr/>
          <p:nvPr/>
        </p:nvSpPr>
        <p:spPr>
          <a:xfrm rot="5216104">
            <a:off x="-2001653" y="1788644"/>
            <a:ext cx="385593" cy="553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51F1D0-4496-4501-BB94-3DFAE45EA475}"/>
              </a:ext>
            </a:extLst>
          </p:cNvPr>
          <p:cNvSpPr txBox="1"/>
          <p:nvPr/>
        </p:nvSpPr>
        <p:spPr>
          <a:xfrm>
            <a:off x="-2163205" y="1579294"/>
            <a:ext cx="206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2010-2016/23 CPVA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DD86B8-7A37-4FE8-A496-80272D69A8AB}"/>
              </a:ext>
            </a:extLst>
          </p:cNvPr>
          <p:cNvSpPr txBox="1"/>
          <p:nvPr/>
        </p:nvSpPr>
        <p:spPr>
          <a:xfrm>
            <a:off x="341334" y="2510858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2006 </a:t>
            </a:r>
            <a:r>
              <a:rPr lang="en-US" sz="800" dirty="0" err="1"/>
              <a:t>ibm.dmiler.pope.sain.ansleom</a:t>
            </a:r>
            <a:endParaRPr lang="en-US" sz="800" dirty="0"/>
          </a:p>
          <a:p>
            <a:r>
              <a:rPr lang="en-US" sz="800" dirty="0"/>
              <a:t>2010 </a:t>
            </a:r>
            <a:r>
              <a:rPr lang="en-US" sz="800" dirty="0" err="1"/>
              <a:t>Gorbhcohe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Brneete</a:t>
            </a:r>
            <a:r>
              <a:rPr lang="en-US" sz="8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1B53E-2869-460F-9A79-A015ECC33DD1}"/>
              </a:ext>
            </a:extLst>
          </p:cNvPr>
          <p:cNvSpPr txBox="1"/>
          <p:nvPr/>
        </p:nvSpPr>
        <p:spPr>
          <a:xfrm>
            <a:off x="218941" y="2130466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86AAC3-A32E-493F-875B-D930A95EAEAC}"/>
              </a:ext>
            </a:extLst>
          </p:cNvPr>
          <p:cNvSpPr txBox="1"/>
          <p:nvPr/>
        </p:nvSpPr>
        <p:spPr>
          <a:xfrm>
            <a:off x="307573" y="81118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91AB39-352F-415C-8C3C-F389EE7C107D}"/>
              </a:ext>
            </a:extLst>
          </p:cNvPr>
          <p:cNvCxnSpPr/>
          <p:nvPr/>
        </p:nvCxnSpPr>
        <p:spPr>
          <a:xfrm flipH="1" flipV="1">
            <a:off x="-1030310" y="2315132"/>
            <a:ext cx="1249251" cy="43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2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1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518575" y="807033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23C096-01DC-4DD3-BFED-359D55994DC6}"/>
              </a:ext>
            </a:extLst>
          </p:cNvPr>
          <p:cNvSpPr/>
          <p:nvPr/>
        </p:nvSpPr>
        <p:spPr>
          <a:xfrm>
            <a:off x="1498865" y="509902"/>
            <a:ext cx="9646369" cy="23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 MYERS, FORT WORTH, WASHINTON,  FEDERAL(US) OF GERMANY COURT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27357C4-F969-4F6D-8DBE-B45AF99A9BFF}"/>
              </a:ext>
            </a:extLst>
          </p:cNvPr>
          <p:cNvSpPr/>
          <p:nvPr/>
        </p:nvSpPr>
        <p:spPr>
          <a:xfrm rot="10596534" flipH="1">
            <a:off x="845609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4845876-6AF3-4871-B8D3-5B50312C5040}"/>
              </a:ext>
            </a:extLst>
          </p:cNvPr>
          <p:cNvSpPr/>
          <p:nvPr/>
        </p:nvSpPr>
        <p:spPr>
          <a:xfrm rot="10596534" flipH="1">
            <a:off x="483085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86AAC3-A32E-493F-875B-D930A95EAEAC}"/>
              </a:ext>
            </a:extLst>
          </p:cNvPr>
          <p:cNvSpPr txBox="1"/>
          <p:nvPr/>
        </p:nvSpPr>
        <p:spPr>
          <a:xfrm>
            <a:off x="307573" y="81118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549E2-048C-4D9B-8231-FA01ACF14122}"/>
              </a:ext>
            </a:extLst>
          </p:cNvPr>
          <p:cNvSpPr/>
          <p:nvPr/>
        </p:nvSpPr>
        <p:spPr>
          <a:xfrm>
            <a:off x="5175923" y="4108796"/>
            <a:ext cx="1840154" cy="65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Tw.pns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7C41A4-375E-4A23-8761-54719EBC7E63}"/>
              </a:ext>
            </a:extLst>
          </p:cNvPr>
          <p:cNvSpPr/>
          <p:nvPr/>
        </p:nvSpPr>
        <p:spPr>
          <a:xfrm>
            <a:off x="2781300" y="1688421"/>
            <a:ext cx="7454898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 WORTH COURT (MISSDEMINOUR)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5D50B-A845-49DE-A69C-AB7F67B14EBD}"/>
              </a:ext>
            </a:extLst>
          </p:cNvPr>
          <p:cNvSpPr/>
          <p:nvPr/>
        </p:nvSpPr>
        <p:spPr>
          <a:xfrm>
            <a:off x="2781299" y="3752365"/>
            <a:ext cx="7454872" cy="1206500"/>
          </a:xfrm>
          <a:prstGeom prst="rect">
            <a:avLst/>
          </a:prstGeom>
          <a:noFill/>
          <a:ln w="952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B82DD-4ED8-4648-8E2F-11189763B7C4}"/>
              </a:ext>
            </a:extLst>
          </p:cNvPr>
          <p:cNvSpPr txBox="1"/>
          <p:nvPr/>
        </p:nvSpPr>
        <p:spPr>
          <a:xfrm>
            <a:off x="4814747" y="3788158"/>
            <a:ext cx="317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nonPoliceGangUnitLogical.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3DCD0E9-5153-4151-AE84-2D23124FFEFD}"/>
              </a:ext>
            </a:extLst>
          </p:cNvPr>
          <p:cNvSpPr/>
          <p:nvPr/>
        </p:nvSpPr>
        <p:spPr>
          <a:xfrm rot="10800000">
            <a:off x="5549900" y="3110246"/>
            <a:ext cx="1092200" cy="642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82DB4A-7E63-4944-98AF-D3E4D1BE5D20}"/>
              </a:ext>
            </a:extLst>
          </p:cNvPr>
          <p:cNvSpPr/>
          <p:nvPr/>
        </p:nvSpPr>
        <p:spPr>
          <a:xfrm>
            <a:off x="2781299" y="2806021"/>
            <a:ext cx="7454873" cy="258810"/>
          </a:xfrm>
          <a:prstGeom prst="rect">
            <a:avLst/>
          </a:prstGeom>
          <a:noFill/>
          <a:ln w="952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E70E50-60BC-4A1C-8F55-A2EA9E0F0860}"/>
              </a:ext>
            </a:extLst>
          </p:cNvPr>
          <p:cNvSpPr/>
          <p:nvPr/>
        </p:nvSpPr>
        <p:spPr>
          <a:xfrm>
            <a:off x="4752488" y="2736304"/>
            <a:ext cx="3164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nonPoliceGangUnitLogical.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A7471-6A29-4CFE-9173-3F71AC635425}"/>
              </a:ext>
            </a:extLst>
          </p:cNvPr>
          <p:cNvSpPr/>
          <p:nvPr/>
        </p:nvSpPr>
        <p:spPr>
          <a:xfrm>
            <a:off x="3285073" y="5514690"/>
            <a:ext cx="1072386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7F1746-BFD9-47C5-BDDE-860B57145DC1}"/>
              </a:ext>
            </a:extLst>
          </p:cNvPr>
          <p:cNvSpPr/>
          <p:nvPr/>
        </p:nvSpPr>
        <p:spPr>
          <a:xfrm>
            <a:off x="3299801" y="5915340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daimler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5E7E2F-5FF5-400C-BC14-3751A76B1AA1}"/>
              </a:ext>
            </a:extLst>
          </p:cNvPr>
          <p:cNvSpPr txBox="1"/>
          <p:nvPr/>
        </p:nvSpPr>
        <p:spPr>
          <a:xfrm>
            <a:off x="3018073" y="5145358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970077-7B79-425B-A883-38857AA4B9B0}"/>
              </a:ext>
            </a:extLst>
          </p:cNvPr>
          <p:cNvSpPr/>
          <p:nvPr/>
        </p:nvSpPr>
        <p:spPr>
          <a:xfrm>
            <a:off x="3258130" y="6379095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4E501A-2E68-4810-8D54-ACE89F14E806}"/>
              </a:ext>
            </a:extLst>
          </p:cNvPr>
          <p:cNvSpPr/>
          <p:nvPr/>
        </p:nvSpPr>
        <p:spPr>
          <a:xfrm>
            <a:off x="7215597" y="5876221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C1E9C9-BC3E-4DF6-B600-4863D9678E61}"/>
              </a:ext>
            </a:extLst>
          </p:cNvPr>
          <p:cNvSpPr/>
          <p:nvPr/>
        </p:nvSpPr>
        <p:spPr>
          <a:xfrm>
            <a:off x="4470370" y="5505519"/>
            <a:ext cx="438355" cy="725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0754CC9-B637-4C54-A7A0-57FF094E278E}"/>
              </a:ext>
            </a:extLst>
          </p:cNvPr>
          <p:cNvSpPr/>
          <p:nvPr/>
        </p:nvSpPr>
        <p:spPr>
          <a:xfrm>
            <a:off x="4455516" y="6400380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AAC8EB-F677-4FB4-B15D-D1BA07834B51}"/>
              </a:ext>
            </a:extLst>
          </p:cNvPr>
          <p:cNvSpPr/>
          <p:nvPr/>
        </p:nvSpPr>
        <p:spPr>
          <a:xfrm>
            <a:off x="9033028" y="5857300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CB8D80-CB80-47BD-81F6-A9664E0C0B10}"/>
              </a:ext>
            </a:extLst>
          </p:cNvPr>
          <p:cNvSpPr/>
          <p:nvPr/>
        </p:nvSpPr>
        <p:spPr>
          <a:xfrm>
            <a:off x="7269873" y="6296081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634CCF-38FA-489B-AA93-7A7B244C030C}"/>
              </a:ext>
            </a:extLst>
          </p:cNvPr>
          <p:cNvSpPr/>
          <p:nvPr/>
        </p:nvSpPr>
        <p:spPr>
          <a:xfrm>
            <a:off x="8415379" y="6343373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45A947-F8A0-4D8B-8D2A-08B458CB4F35}"/>
              </a:ext>
            </a:extLst>
          </p:cNvPr>
          <p:cNvSpPr txBox="1"/>
          <p:nvPr/>
        </p:nvSpPr>
        <p:spPr>
          <a:xfrm>
            <a:off x="4851848" y="5172207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nonPoliceRTA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B1B79D-413C-42F2-A9CE-0950EC0A2E43}"/>
              </a:ext>
            </a:extLst>
          </p:cNvPr>
          <p:cNvSpPr/>
          <p:nvPr/>
        </p:nvSpPr>
        <p:spPr>
          <a:xfrm>
            <a:off x="5193945" y="5505519"/>
            <a:ext cx="438354" cy="725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7477F5-ED10-4A67-8E28-5B3A1ACB024C}"/>
              </a:ext>
            </a:extLst>
          </p:cNvPr>
          <p:cNvSpPr/>
          <p:nvPr/>
        </p:nvSpPr>
        <p:spPr>
          <a:xfrm>
            <a:off x="5155716" y="6430437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D41ED3-BB13-45CC-A0F9-A6AA258FC125}"/>
              </a:ext>
            </a:extLst>
          </p:cNvPr>
          <p:cNvSpPr/>
          <p:nvPr/>
        </p:nvSpPr>
        <p:spPr>
          <a:xfrm>
            <a:off x="8445821" y="5925272"/>
            <a:ext cx="420716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9F7F0A-AB44-4A9D-8F5E-C8ABA953E828}"/>
              </a:ext>
            </a:extLst>
          </p:cNvPr>
          <p:cNvSpPr/>
          <p:nvPr/>
        </p:nvSpPr>
        <p:spPr>
          <a:xfrm>
            <a:off x="9026880" y="6352807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F77DDE-F023-4E1B-9F9D-50BCA66472FC}"/>
              </a:ext>
            </a:extLst>
          </p:cNvPr>
          <p:cNvSpPr txBox="1"/>
          <p:nvPr/>
        </p:nvSpPr>
        <p:spPr>
          <a:xfrm>
            <a:off x="3450083" y="7563835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What do he post?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0A4E57E-A5A7-41EE-877A-36EEC412617C}"/>
              </a:ext>
            </a:extLst>
          </p:cNvPr>
          <p:cNvSpPr/>
          <p:nvPr/>
        </p:nvSpPr>
        <p:spPr>
          <a:xfrm>
            <a:off x="2781299" y="5225386"/>
            <a:ext cx="7454872" cy="1549048"/>
          </a:xfrm>
          <a:prstGeom prst="rect">
            <a:avLst/>
          </a:prstGeom>
          <a:noFill/>
          <a:ln w="952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28E379CA-6BBC-4720-800B-F1DA99576605}"/>
              </a:ext>
            </a:extLst>
          </p:cNvPr>
          <p:cNvSpPr/>
          <p:nvPr/>
        </p:nvSpPr>
        <p:spPr>
          <a:xfrm rot="10800000">
            <a:off x="5587482" y="4958864"/>
            <a:ext cx="1092200" cy="280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126454A-707F-4BAB-BAD9-B037CA1C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51" y="3148201"/>
            <a:ext cx="1182298" cy="167319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48B177-2F0A-44A6-A2F4-97C8C051EA68}"/>
              </a:ext>
            </a:extLst>
          </p:cNvPr>
          <p:cNvCxnSpPr>
            <a:cxnSpLocks/>
          </p:cNvCxnSpPr>
          <p:nvPr/>
        </p:nvCxnSpPr>
        <p:spPr>
          <a:xfrm flipH="1">
            <a:off x="8012251" y="3764717"/>
            <a:ext cx="2605398" cy="1836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C7BFA0-E0C4-4DDF-A1B5-72601A3FA891}"/>
              </a:ext>
            </a:extLst>
          </p:cNvPr>
          <p:cNvSpPr txBox="1"/>
          <p:nvPr/>
        </p:nvSpPr>
        <p:spPr>
          <a:xfrm>
            <a:off x="1016000" y="4889588"/>
            <a:ext cx="491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evaluate any content CPVA </a:t>
            </a:r>
            <a:r>
              <a:rPr lang="en-US" b="1" strike="sngStrike" dirty="0" err="1"/>
              <a:t>linkedin</a:t>
            </a:r>
            <a:r>
              <a:rPr lang="en-US" b="1" strike="sngStrike" dirty="0"/>
              <a:t> or </a:t>
            </a:r>
            <a:r>
              <a:rPr lang="en-US" b="1" strike="sngStrike" dirty="0" err="1"/>
              <a:t>faebook</a:t>
            </a:r>
            <a:endParaRPr lang="en-US" b="1" strike="sngStrike" dirty="0"/>
          </a:p>
          <a:p>
            <a:r>
              <a:rPr lang="en-US" b="1" dirty="0"/>
              <a:t>INPUT/OUPUT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1E39B-211A-4574-B029-FDB8DA7D4938}"/>
              </a:ext>
            </a:extLst>
          </p:cNvPr>
          <p:cNvSpPr txBox="1"/>
          <p:nvPr/>
        </p:nvSpPr>
        <p:spPr>
          <a:xfrm>
            <a:off x="76199" y="458688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2005-2019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8C52F63-47CA-4CE5-B03A-7E7C133C27D9}"/>
              </a:ext>
            </a:extLst>
          </p:cNvPr>
          <p:cNvSpPr/>
          <p:nvPr/>
        </p:nvSpPr>
        <p:spPr>
          <a:xfrm rot="14243647">
            <a:off x="647185" y="4958864"/>
            <a:ext cx="368814" cy="213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BFFF-5E93-4523-BCB0-2C927F74BFCF}"/>
              </a:ext>
            </a:extLst>
          </p:cNvPr>
          <p:cNvSpPr txBox="1"/>
          <p:nvPr/>
        </p:nvSpPr>
        <p:spPr>
          <a:xfrm>
            <a:off x="1157271" y="4134352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2005 </a:t>
            </a:r>
            <a:r>
              <a:rPr lang="en-US" sz="800" strike="sngStrike" dirty="0" err="1"/>
              <a:t>Ibm.damielr.partner.employe.mark.zukerberg.portal</a:t>
            </a:r>
            <a:endParaRPr lang="en-US" sz="800" strike="sngStrike" dirty="0"/>
          </a:p>
          <a:p>
            <a:r>
              <a:rPr lang="en-US" sz="800" strike="sngStrike" dirty="0"/>
              <a:t>2010 </a:t>
            </a:r>
            <a:r>
              <a:rPr lang="en-US" sz="800" strike="sngStrike" dirty="0" err="1"/>
              <a:t>Ibm.dmioer.pope.maria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bruneete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/>
              <a:t>2016 ibm.dmiler.*</a:t>
            </a:r>
          </a:p>
          <a:p>
            <a:r>
              <a:rPr lang="en-US" sz="800" strike="sngStrike" dirty="0"/>
              <a:t>2018 </a:t>
            </a:r>
            <a:r>
              <a:rPr lang="en-US" sz="800" strike="sngStrike" dirty="0" err="1"/>
              <a:t>ibm.dmielr.glu</a:t>
            </a:r>
            <a:endParaRPr lang="en-US" sz="800" strike="sngStrik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1E5D75-0AD9-4A83-ACC8-16561FF42260}"/>
              </a:ext>
            </a:extLst>
          </p:cNvPr>
          <p:cNvSpPr txBox="1"/>
          <p:nvPr/>
        </p:nvSpPr>
        <p:spPr>
          <a:xfrm>
            <a:off x="6925587" y="2488685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Worth: </a:t>
            </a:r>
            <a:r>
              <a:rPr lang="en-US" strike="sngStrike" dirty="0"/>
              <a:t>remote high</a:t>
            </a:r>
          </a:p>
        </p:txBody>
      </p:sp>
    </p:spTree>
    <p:extLst>
      <p:ext uri="{BB962C8B-B14F-4D97-AF65-F5344CB8AC3E}">
        <p14:creationId xmlns:p14="http://schemas.microsoft.com/office/powerpoint/2010/main" val="36231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84AD8-D303-46B2-BD32-0BFB531D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10" y="2451233"/>
            <a:ext cx="2276190" cy="21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A6E8F-2825-4089-A720-EDCF7ECE3C82}"/>
              </a:ext>
            </a:extLst>
          </p:cNvPr>
          <p:cNvSpPr txBox="1"/>
          <p:nvPr/>
        </p:nvSpPr>
        <p:spPr>
          <a:xfrm>
            <a:off x="4533900" y="3708400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Death Row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241D6C-626E-472F-9379-54391BB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02" y="1651257"/>
            <a:ext cx="2095238" cy="20571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FA16B-25B0-4B90-B0A8-57485BCC0267}"/>
              </a:ext>
            </a:extLst>
          </p:cNvPr>
          <p:cNvCxnSpPr>
            <a:cxnSpLocks/>
          </p:cNvCxnSpPr>
          <p:nvPr/>
        </p:nvCxnSpPr>
        <p:spPr>
          <a:xfrm>
            <a:off x="3898900" y="911549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3F903-9C63-43AD-9EE0-E22E40C36967}"/>
              </a:ext>
            </a:extLst>
          </p:cNvPr>
          <p:cNvCxnSpPr>
            <a:cxnSpLocks/>
          </p:cNvCxnSpPr>
          <p:nvPr/>
        </p:nvCxnSpPr>
        <p:spPr>
          <a:xfrm flipH="1">
            <a:off x="6565897" y="1409700"/>
            <a:ext cx="609603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4969D-A2B3-4E08-A3E2-DA322CFD39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463800" y="2260600"/>
            <a:ext cx="1041400" cy="48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26EF2-59B1-471D-AADF-CA40D6C15F8E}"/>
              </a:ext>
            </a:extLst>
          </p:cNvPr>
          <p:cNvSpPr txBox="1"/>
          <p:nvPr/>
        </p:nvSpPr>
        <p:spPr>
          <a:xfrm>
            <a:off x="3758110" y="4774942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Portal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20-E452-4E07-ACE9-11D3A30BF2B4}"/>
              </a:ext>
            </a:extLst>
          </p:cNvPr>
          <p:cNvSpPr/>
          <p:nvPr/>
        </p:nvSpPr>
        <p:spPr>
          <a:xfrm>
            <a:off x="3505200" y="1409700"/>
            <a:ext cx="3060697" cy="2668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55CDF1-55D3-402F-9D5B-0DEF402B2EF6}"/>
              </a:ext>
            </a:extLst>
          </p:cNvPr>
          <p:cNvSpPr/>
          <p:nvPr/>
        </p:nvSpPr>
        <p:spPr>
          <a:xfrm flipV="1">
            <a:off x="4382211" y="5263633"/>
            <a:ext cx="1551580" cy="591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180798-560A-45D5-A816-2D9544AB83ED}"/>
              </a:ext>
            </a:extLst>
          </p:cNvPr>
          <p:cNvCxnSpPr>
            <a:cxnSpLocks/>
          </p:cNvCxnSpPr>
          <p:nvPr/>
        </p:nvCxnSpPr>
        <p:spPr>
          <a:xfrm flipH="1">
            <a:off x="6186141" y="4966728"/>
            <a:ext cx="262719" cy="4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D73164-9EBB-4347-9A6B-E1D5CE3B2E9D}"/>
              </a:ext>
            </a:extLst>
          </p:cNvPr>
          <p:cNvCxnSpPr>
            <a:cxnSpLocks/>
          </p:cNvCxnSpPr>
          <p:nvPr/>
        </p:nvCxnSpPr>
        <p:spPr>
          <a:xfrm>
            <a:off x="3665017" y="5378192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95E2C1-9A71-486C-B3BC-120A7B9642D6}"/>
              </a:ext>
            </a:extLst>
          </p:cNvPr>
          <p:cNvSpPr txBox="1"/>
          <p:nvPr/>
        </p:nvSpPr>
        <p:spPr>
          <a:xfrm>
            <a:off x="6096000" y="4495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§188 HOMICDE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B1FF15-E1B6-4A2A-9B28-00393E9AD8B0}"/>
              </a:ext>
            </a:extLst>
          </p:cNvPr>
          <p:cNvSpPr/>
          <p:nvPr/>
        </p:nvSpPr>
        <p:spPr>
          <a:xfrm>
            <a:off x="9436481" y="2959101"/>
            <a:ext cx="431794" cy="46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03551-DB6E-41C2-A9C8-47A231C918D1}"/>
              </a:ext>
            </a:extLst>
          </p:cNvPr>
          <p:cNvSpPr txBox="1"/>
          <p:nvPr/>
        </p:nvSpPr>
        <p:spPr>
          <a:xfrm>
            <a:off x="4292968" y="5379239"/>
            <a:ext cx="20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http://www.?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E0E6F-3937-44EA-B607-DACDBC542EB4}"/>
              </a:ext>
            </a:extLst>
          </p:cNvPr>
          <p:cNvSpPr txBox="1"/>
          <p:nvPr/>
        </p:nvSpPr>
        <p:spPr>
          <a:xfrm>
            <a:off x="5035548" y="6146800"/>
            <a:ext cx="383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Information Center ( i.e. WSAM 3.1)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Screen copy and Web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D4A-7AF8-41F9-BEF9-003B83E4D6ED}"/>
              </a:ext>
            </a:extLst>
          </p:cNvPr>
          <p:cNvSpPr txBox="1"/>
          <p:nvPr/>
        </p:nvSpPr>
        <p:spPr>
          <a:xfrm>
            <a:off x="1955800" y="787400"/>
            <a:ext cx="12516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PRACTCE FOR BUSINES PCOESS MANAMGENET  (</a:t>
            </a:r>
            <a:r>
              <a:rPr lang="en-US" dirty="0" err="1"/>
              <a:t>ibm.damiler.accenture</a:t>
            </a:r>
            <a:r>
              <a:rPr lang="en-US" dirty="0"/>
              <a:t>)</a:t>
            </a:r>
          </a:p>
          <a:p>
            <a:r>
              <a:rPr lang="en-US" dirty="0"/>
              <a:t>					        </a:t>
            </a:r>
            <a:r>
              <a:rPr lang="en-US" dirty="0" err="1"/>
              <a:t>ibm.damiler.pwc</a:t>
            </a:r>
            <a:endParaRPr lang="en-US" dirty="0"/>
          </a:p>
          <a:p>
            <a:r>
              <a:rPr lang="en-US" dirty="0"/>
              <a:t>					      41.LUX(</a:t>
            </a:r>
            <a:r>
              <a:rPr lang="en-US" dirty="0" err="1"/>
              <a:t>ibm.damiler</a:t>
            </a:r>
            <a:r>
              <a:rPr lang="en-US" dirty="0"/>
              <a:t>.</a:t>
            </a:r>
            <a:r>
              <a:rPr lang="en-US" b="1" i="1" u="sng" dirty="0">
                <a:hlinkClick r:id="rId4"/>
              </a:rPr>
              <a:t> </a:t>
            </a:r>
            <a:r>
              <a:rPr lang="en-US" b="1" i="1" u="sng" dirty="0" err="1">
                <a:hlinkClick r:id="rId4"/>
              </a:rPr>
              <a:t>mckinsey</a:t>
            </a:r>
            <a:r>
              <a:rPr lang="en-US" dirty="0"/>
              <a:t>(§626.9) MAINSTEEET(MARKET,IBM),ATOMCLOCI</a:t>
            </a:r>
          </a:p>
          <a:p>
            <a:r>
              <a:rPr lang="en-US" dirty="0"/>
              <a:t>					       </a:t>
            </a:r>
            <a:r>
              <a:rPr lang="fr-FR" dirty="0"/>
              <a:t> </a:t>
            </a:r>
            <a:r>
              <a:rPr lang="fr-FR" b="1" dirty="0"/>
              <a:t>D.C. Code 48–904.01(d)(1</a:t>
            </a:r>
            <a:r>
              <a:rPr lang="fr-FR" dirty="0"/>
              <a:t>)</a:t>
            </a:r>
            <a:endParaRPr lang="en-US" dirty="0"/>
          </a:p>
          <a:p>
            <a:r>
              <a:rPr lang="en-US" dirty="0"/>
              <a:t>					      </a:t>
            </a:r>
            <a:r>
              <a:rPr lang="en-US" dirty="0" err="1"/>
              <a:t>ibm.daimler</a:t>
            </a:r>
            <a:r>
              <a:rPr lang="en-US" dirty="0"/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938643-CB3D-48F7-B628-FE23E003EFD4}"/>
              </a:ext>
            </a:extLst>
          </p:cNvPr>
          <p:cNvSpPr/>
          <p:nvPr/>
        </p:nvSpPr>
        <p:spPr>
          <a:xfrm>
            <a:off x="1236508" y="651797"/>
            <a:ext cx="609603" cy="622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205F7-9321-41AE-B13D-3CA5C9834562}"/>
              </a:ext>
            </a:extLst>
          </p:cNvPr>
          <p:cNvSpPr/>
          <p:nvPr/>
        </p:nvSpPr>
        <p:spPr>
          <a:xfrm>
            <a:off x="46007" y="158789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§626.9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27A70-A1CE-43CB-9733-77EFC53601A9}"/>
              </a:ext>
            </a:extLst>
          </p:cNvPr>
          <p:cNvSpPr/>
          <p:nvPr/>
        </p:nvSpPr>
        <p:spPr>
          <a:xfrm>
            <a:off x="7448159" y="2903770"/>
            <a:ext cx="711197" cy="21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7E7B92-D83E-4D5E-8A1B-09286DC23FE5}"/>
              </a:ext>
            </a:extLst>
          </p:cNvPr>
          <p:cNvSpPr/>
          <p:nvPr/>
        </p:nvSpPr>
        <p:spPr>
          <a:xfrm>
            <a:off x="7474105" y="3301999"/>
            <a:ext cx="685252" cy="3114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900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C5E3A-9AD9-4BC5-A3CC-99577A12C5B5}"/>
              </a:ext>
            </a:extLst>
          </p:cNvPr>
          <p:cNvCxnSpPr/>
          <p:nvPr/>
        </p:nvCxnSpPr>
        <p:spPr>
          <a:xfrm flipH="1">
            <a:off x="8185301" y="1587895"/>
            <a:ext cx="1314299" cy="125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932190-738B-4B0C-8B55-16D709864BA8}"/>
              </a:ext>
            </a:extLst>
          </p:cNvPr>
          <p:cNvCxnSpPr/>
          <p:nvPr/>
        </p:nvCxnSpPr>
        <p:spPr>
          <a:xfrm flipH="1">
            <a:off x="8205440" y="1651257"/>
            <a:ext cx="3440454" cy="119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922488-300B-45BC-B490-A72BF9C933D8}"/>
              </a:ext>
            </a:extLst>
          </p:cNvPr>
          <p:cNvCxnSpPr>
            <a:cxnSpLocks/>
          </p:cNvCxnSpPr>
          <p:nvPr/>
        </p:nvCxnSpPr>
        <p:spPr>
          <a:xfrm flipH="1">
            <a:off x="8835938" y="1651257"/>
            <a:ext cx="711198" cy="141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B6A4A9E-4DA0-4225-A627-F013431F0F8C}"/>
              </a:ext>
            </a:extLst>
          </p:cNvPr>
          <p:cNvSpPr/>
          <p:nvPr/>
        </p:nvSpPr>
        <p:spPr>
          <a:xfrm>
            <a:off x="8322351" y="3322873"/>
            <a:ext cx="771157" cy="2905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SF:HQ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555BEA-D2B3-410B-969A-ADE2A2C2ECC5}"/>
              </a:ext>
            </a:extLst>
          </p:cNvPr>
          <p:cNvSpPr/>
          <p:nvPr/>
        </p:nvSpPr>
        <p:spPr>
          <a:xfrm>
            <a:off x="7277100" y="2844799"/>
            <a:ext cx="2159381" cy="989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EB7A76-7110-42D4-B4D5-9FA3DB5F954E}"/>
              </a:ext>
            </a:extLst>
          </p:cNvPr>
          <p:cNvSpPr txBox="1"/>
          <p:nvPr/>
        </p:nvSpPr>
        <p:spPr>
          <a:xfrm>
            <a:off x="6925587" y="2488685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Worth: </a:t>
            </a:r>
            <a:r>
              <a:rPr lang="en-US" strike="sngStrike" dirty="0"/>
              <a:t>remote high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F037C3-5F70-4CB8-BFD2-576C48FB9ADA}"/>
              </a:ext>
            </a:extLst>
          </p:cNvPr>
          <p:cNvSpPr txBox="1"/>
          <p:nvPr/>
        </p:nvSpPr>
        <p:spPr>
          <a:xfrm>
            <a:off x="6771842" y="384693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28454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6B499-770E-486C-8E24-2D04D9A87BDD}"/>
              </a:ext>
            </a:extLst>
          </p:cNvPr>
          <p:cNvSpPr/>
          <p:nvPr/>
        </p:nvSpPr>
        <p:spPr>
          <a:xfrm>
            <a:off x="2085012" y="2090017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C11B0-B79D-42E2-8E21-1C4BF87DAA79}"/>
              </a:ext>
            </a:extLst>
          </p:cNvPr>
          <p:cNvSpPr/>
          <p:nvPr/>
        </p:nvSpPr>
        <p:spPr>
          <a:xfrm>
            <a:off x="9435337" y="2028394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OUPUT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C3CB76A-E470-41E1-98EC-73A319A4F4BA}"/>
              </a:ext>
            </a:extLst>
          </p:cNvPr>
          <p:cNvSpPr/>
          <p:nvPr/>
        </p:nvSpPr>
        <p:spPr>
          <a:xfrm>
            <a:off x="2181768" y="1802118"/>
            <a:ext cx="3467098" cy="26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165C314-954C-4BCB-89D2-508E86F9EC51}"/>
              </a:ext>
            </a:extLst>
          </p:cNvPr>
          <p:cNvSpPr/>
          <p:nvPr/>
        </p:nvSpPr>
        <p:spPr>
          <a:xfrm rot="10800000">
            <a:off x="7956666" y="2017070"/>
            <a:ext cx="3467098" cy="26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BE652-891B-413C-8D90-ACCB2D1BA7A3}"/>
              </a:ext>
            </a:extLst>
          </p:cNvPr>
          <p:cNvSpPr txBox="1"/>
          <p:nvPr/>
        </p:nvSpPr>
        <p:spPr>
          <a:xfrm>
            <a:off x="5499100" y="1206500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Ibm.damielr.visa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E102F0-9611-41D2-B212-E2E8CFAE4922}"/>
              </a:ext>
            </a:extLst>
          </p:cNvPr>
          <p:cNvSpPr/>
          <p:nvPr/>
        </p:nvSpPr>
        <p:spPr>
          <a:xfrm>
            <a:off x="7707814" y="602735"/>
            <a:ext cx="4333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nonPoliceMarinLogical</a:t>
            </a:r>
            <a:r>
              <a:rPr lang="en-US" dirty="0"/>
              <a:t>: </a:t>
            </a:r>
            <a:r>
              <a:rPr lang="en-US" dirty="0" err="1"/>
              <a:t>andrew</a:t>
            </a:r>
            <a:r>
              <a:rPr lang="en-US" dirty="0"/>
              <a:t> on the radio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3A057C-199F-47B7-9A13-DB1957703A28}"/>
              </a:ext>
            </a:extLst>
          </p:cNvPr>
          <p:cNvSpPr/>
          <p:nvPr/>
        </p:nvSpPr>
        <p:spPr>
          <a:xfrm>
            <a:off x="9616221" y="930930"/>
            <a:ext cx="2425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trike="sngStrike" dirty="0">
                <a:solidFill>
                  <a:srgbClr val="5F6368"/>
                </a:solidFill>
                <a:latin typeface="Roboto"/>
              </a:rPr>
              <a:t>Sarah and No-Name</a:t>
            </a:r>
            <a:r>
              <a:rPr lang="en-US" sz="1400" strike="sngStrike" dirty="0">
                <a:solidFill>
                  <a:srgbClr val="4D5156"/>
                </a:solidFill>
                <a:latin typeface="Roboto"/>
              </a:rPr>
              <a:t> Show.</a:t>
            </a:r>
            <a:endParaRPr lang="en-US" sz="1400" strike="sngStrike" dirty="0"/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33" y="714454"/>
            <a:ext cx="1385847" cy="13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CAB9DAA-1134-4C16-BD5D-B1E94AFAC1EA}"/>
              </a:ext>
            </a:extLst>
          </p:cNvPr>
          <p:cNvSpPr txBox="1"/>
          <p:nvPr/>
        </p:nvSpPr>
        <p:spPr>
          <a:xfrm>
            <a:off x="4059236" y="702439"/>
            <a:ext cx="215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 (input) comes</a:t>
            </a:r>
          </a:p>
          <a:p>
            <a:r>
              <a:rPr lang="en-US" dirty="0"/>
              <a:t>Output?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555854-25AC-44D8-90D2-6B626E9C0F4D}"/>
              </a:ext>
            </a:extLst>
          </p:cNvPr>
          <p:cNvSpPr/>
          <p:nvPr/>
        </p:nvSpPr>
        <p:spPr>
          <a:xfrm flipV="1">
            <a:off x="5289497" y="5104947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4C645-4CDC-49B8-9E53-D28EC0E3D051}"/>
              </a:ext>
            </a:extLst>
          </p:cNvPr>
          <p:cNvSpPr txBox="1"/>
          <p:nvPr/>
        </p:nvSpPr>
        <p:spPr>
          <a:xfrm>
            <a:off x="5234571" y="5153905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1BAE9-D031-4583-8FFA-CF8E275A5B4F}"/>
              </a:ext>
            </a:extLst>
          </p:cNvPr>
          <p:cNvSpPr txBox="1"/>
          <p:nvPr/>
        </p:nvSpPr>
        <p:spPr>
          <a:xfrm>
            <a:off x="5362647" y="5820595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higer</a:t>
            </a:r>
            <a:r>
              <a:rPr lang="en-US" strike="sngStrike" dirty="0"/>
              <a:t> is </a:t>
            </a:r>
          </a:p>
          <a:p>
            <a:r>
              <a:rPr lang="en-US" strike="sngStrike" dirty="0"/>
              <a:t>wonderful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85854E-0D28-4236-A71D-9B0987CB74BD}"/>
              </a:ext>
            </a:extLst>
          </p:cNvPr>
          <p:cNvCxnSpPr/>
          <p:nvPr/>
        </p:nvCxnSpPr>
        <p:spPr>
          <a:xfrm>
            <a:off x="5289497" y="5820595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BED264-19C2-4EC8-BD42-26B3C2549349}"/>
              </a:ext>
            </a:extLst>
          </p:cNvPr>
          <p:cNvCxnSpPr/>
          <p:nvPr/>
        </p:nvCxnSpPr>
        <p:spPr>
          <a:xfrm flipH="1">
            <a:off x="5289497" y="6562861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FA8F11-D65F-44AA-8EA0-E567EE0220B7}"/>
              </a:ext>
            </a:extLst>
          </p:cNvPr>
          <p:cNvCxnSpPr/>
          <p:nvPr/>
        </p:nvCxnSpPr>
        <p:spPr>
          <a:xfrm>
            <a:off x="7317842" y="5820595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D65B6D-9824-4874-B4A7-9B49C42384E8}"/>
              </a:ext>
            </a:extLst>
          </p:cNvPr>
          <p:cNvSpPr txBox="1"/>
          <p:nvPr/>
        </p:nvSpPr>
        <p:spPr>
          <a:xfrm>
            <a:off x="5252359" y="3356919"/>
            <a:ext cx="301774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HGB Kaufman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Einzelhandel</a:t>
            </a:r>
            <a:endParaRPr lang="en-US" dirty="0"/>
          </a:p>
          <a:p>
            <a:r>
              <a:rPr lang="en-US" dirty="0" err="1"/>
              <a:t>nonPoliceSinguratures</a:t>
            </a:r>
            <a:endParaRPr lang="en-US" dirty="0"/>
          </a:p>
          <a:p>
            <a:r>
              <a:rPr lang="en-US" sz="1400" dirty="0" err="1"/>
              <a:t>Ibm.damiler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Ibm.dmiler.visa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Ibm.cmile.visa.chair</a:t>
            </a:r>
            <a:endParaRPr lang="en-US" sz="1400" dirty="0"/>
          </a:p>
          <a:p>
            <a:r>
              <a:rPr lang="en-US" sz="1400" dirty="0" err="1"/>
              <a:t>Ibm.dmiler.visa.cybsource</a:t>
            </a:r>
            <a:endParaRPr lang="en-US" sz="1400" dirty="0"/>
          </a:p>
          <a:p>
            <a:r>
              <a:rPr lang="en-US" sz="1400" dirty="0" err="1"/>
              <a:t>Ibm.cmiel.visa.cybersouce.chair</a:t>
            </a:r>
            <a:endParaRPr lang="en-US" sz="1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1" y="698159"/>
            <a:ext cx="505227" cy="13189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9CF001-05ED-440B-A2A9-14715AF0319A}"/>
              </a:ext>
            </a:extLst>
          </p:cNvPr>
          <p:cNvSpPr txBox="1"/>
          <p:nvPr/>
        </p:nvSpPr>
        <p:spPr>
          <a:xfrm>
            <a:off x="1679329" y="714887"/>
            <a:ext cx="133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not</a:t>
            </a:r>
          </a:p>
          <a:p>
            <a:r>
              <a:rPr lang="en-US" dirty="0"/>
              <a:t>Eval(output)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E2F79C-DEC3-4D42-ABC1-1FB1F539FD90}"/>
              </a:ext>
            </a:extLst>
          </p:cNvPr>
          <p:cNvCxnSpPr/>
          <p:nvPr/>
        </p:nvCxnSpPr>
        <p:spPr>
          <a:xfrm>
            <a:off x="1601998" y="2100301"/>
            <a:ext cx="0" cy="277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6453B2-66B6-48E9-9628-402A4FFB3C92}"/>
              </a:ext>
            </a:extLst>
          </p:cNvPr>
          <p:cNvCxnSpPr/>
          <p:nvPr/>
        </p:nvCxnSpPr>
        <p:spPr>
          <a:xfrm>
            <a:off x="1943100" y="4940300"/>
            <a:ext cx="306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522147-DD5B-46EE-8E9A-8B21C3144516}"/>
              </a:ext>
            </a:extLst>
          </p:cNvPr>
          <p:cNvSpPr txBox="1"/>
          <p:nvPr/>
        </p:nvSpPr>
        <p:spPr>
          <a:xfrm>
            <a:off x="1763372" y="5519625"/>
            <a:ext cx="2616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will check my stack</a:t>
            </a:r>
          </a:p>
          <a:p>
            <a:endParaRPr lang="en-US" dirty="0"/>
          </a:p>
          <a:p>
            <a:r>
              <a:rPr lang="en-US" dirty="0" err="1"/>
              <a:t>Ibm.dmailer.linkeind.chair</a:t>
            </a:r>
            <a:endParaRPr lang="en-US" dirty="0"/>
          </a:p>
          <a:p>
            <a:r>
              <a:rPr lang="en-US" dirty="0" err="1"/>
              <a:t>Ibm.damiler.appel.chair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745DB1-11E8-4DF5-A4C7-7349D86D5152}"/>
              </a:ext>
            </a:extLst>
          </p:cNvPr>
          <p:cNvSpPr/>
          <p:nvPr/>
        </p:nvSpPr>
        <p:spPr>
          <a:xfrm>
            <a:off x="1789337" y="4989631"/>
            <a:ext cx="301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HGB Kaufman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Einzelhandel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95333D-6F9E-47C1-8A7B-41AFD4B1F730}"/>
              </a:ext>
            </a:extLst>
          </p:cNvPr>
          <p:cNvSpPr/>
          <p:nvPr/>
        </p:nvSpPr>
        <p:spPr>
          <a:xfrm>
            <a:off x="1802204" y="5261626"/>
            <a:ext cx="22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nonPoliceSinguratures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0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E102F0-9611-41D2-B212-E2E8CFAE4922}"/>
              </a:ext>
            </a:extLst>
          </p:cNvPr>
          <p:cNvSpPr/>
          <p:nvPr/>
        </p:nvSpPr>
        <p:spPr>
          <a:xfrm>
            <a:off x="6542617" y="602735"/>
            <a:ext cx="5306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Dr.white</a:t>
            </a:r>
            <a:r>
              <a:rPr lang="en-US" dirty="0"/>
              <a:t>(</a:t>
            </a:r>
            <a:r>
              <a:rPr lang="en-US" dirty="0" err="1"/>
              <a:t>ibm.damiler.sap</a:t>
            </a:r>
            <a:r>
              <a:rPr lang="en-US" dirty="0"/>
              <a:t> DUBLIN-LOSGATOS,CAMPELL)</a:t>
            </a:r>
          </a:p>
          <a:p>
            <a:r>
              <a:rPr lang="en-US" dirty="0"/>
              <a:t>                </a:t>
            </a:r>
            <a:r>
              <a:rPr lang="en-US" dirty="0" err="1"/>
              <a:t>nonPoliceMarinLogical</a:t>
            </a:r>
            <a:r>
              <a:rPr lang="en-US" dirty="0"/>
              <a:t>:</a:t>
            </a:r>
            <a:r>
              <a:rPr lang="en-US" strike="sngStrike" dirty="0"/>
              <a:t> </a:t>
            </a:r>
            <a:r>
              <a:rPr lang="en-US" strike="sngStrike" dirty="0" err="1"/>
              <a:t>andrew</a:t>
            </a:r>
            <a:r>
              <a:rPr lang="en-US" strike="sngStrike" dirty="0"/>
              <a:t> on the radio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3A057C-199F-47B7-9A13-DB1957703A28}"/>
              </a:ext>
            </a:extLst>
          </p:cNvPr>
          <p:cNvSpPr/>
          <p:nvPr/>
        </p:nvSpPr>
        <p:spPr>
          <a:xfrm>
            <a:off x="9528836" y="1257804"/>
            <a:ext cx="2425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trike="sngStrike" dirty="0">
                <a:solidFill>
                  <a:srgbClr val="5F6368"/>
                </a:solidFill>
                <a:latin typeface="Roboto"/>
              </a:rPr>
              <a:t>Sarah and No-Name</a:t>
            </a:r>
            <a:r>
              <a:rPr lang="en-US" sz="1400" strike="sngStrike" dirty="0">
                <a:solidFill>
                  <a:srgbClr val="4D5156"/>
                </a:solidFill>
                <a:latin typeface="Roboto"/>
              </a:rPr>
              <a:t> Show.</a:t>
            </a:r>
          </a:p>
          <a:p>
            <a:r>
              <a:rPr lang="en-US" sz="1400" strike="sngStrike" dirty="0">
                <a:solidFill>
                  <a:srgbClr val="4D5156"/>
                </a:solidFill>
                <a:latin typeface="Roboto"/>
              </a:rPr>
              <a:t>The bone</a:t>
            </a:r>
            <a:endParaRPr lang="en-US" sz="1400" strike="sngStrike" dirty="0"/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64" y="1519414"/>
            <a:ext cx="3302466" cy="33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1" y="698159"/>
            <a:ext cx="505227" cy="1318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61B883-EC8E-44B6-82F0-727B56108BE8}"/>
              </a:ext>
            </a:extLst>
          </p:cNvPr>
          <p:cNvSpPr txBox="1"/>
          <p:nvPr/>
        </p:nvSpPr>
        <p:spPr>
          <a:xfrm>
            <a:off x="6377890" y="2017067"/>
            <a:ext cx="51427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THIS IS FUN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031EA-208B-4A83-B9ED-82C4DD331EC3}"/>
              </a:ext>
            </a:extLst>
          </p:cNvPr>
          <p:cNvSpPr txBox="1"/>
          <p:nvPr/>
        </p:nvSpPr>
        <p:spPr>
          <a:xfrm>
            <a:off x="6824807" y="3749534"/>
            <a:ext cx="4248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Manager, Application Internet Payments</a:t>
            </a:r>
          </a:p>
          <a:p>
            <a:r>
              <a:rPr lang="en-US" dirty="0" err="1"/>
              <a:t>Ibm.dmielr.visa.employe.sutdiupu</a:t>
            </a:r>
            <a:r>
              <a:rPr lang="en-US" dirty="0"/>
              <a:t> (</a:t>
            </a:r>
            <a:r>
              <a:rPr lang="en-US" dirty="0" err="1"/>
              <a:t>stupido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D4EDC-52C3-4FD9-AB38-513308D1833B}"/>
              </a:ext>
            </a:extLst>
          </p:cNvPr>
          <p:cNvSpPr/>
          <p:nvPr/>
        </p:nvSpPr>
        <p:spPr>
          <a:xfrm>
            <a:off x="2520026" y="910283"/>
            <a:ext cx="4244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Andrew on the Radio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F8980-273A-4F65-8678-BBE6C860B0D8}"/>
              </a:ext>
            </a:extLst>
          </p:cNvPr>
          <p:cNvSpPr txBox="1"/>
          <p:nvPr/>
        </p:nvSpPr>
        <p:spPr>
          <a:xfrm>
            <a:off x="2595451" y="4821880"/>
            <a:ext cx="322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NAVY, PHIL-MATTHEW, ANDREW</a:t>
            </a:r>
          </a:p>
        </p:txBody>
      </p:sp>
    </p:spTree>
    <p:extLst>
      <p:ext uri="{BB962C8B-B14F-4D97-AF65-F5344CB8AC3E}">
        <p14:creationId xmlns:p14="http://schemas.microsoft.com/office/powerpoint/2010/main" val="21619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6B499-770E-486C-8E24-2D04D9A87BDD}"/>
              </a:ext>
            </a:extLst>
          </p:cNvPr>
          <p:cNvSpPr/>
          <p:nvPr/>
        </p:nvSpPr>
        <p:spPr>
          <a:xfrm>
            <a:off x="2085012" y="2090017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C11B0-B79D-42E2-8E21-1C4BF87DAA79}"/>
              </a:ext>
            </a:extLst>
          </p:cNvPr>
          <p:cNvSpPr/>
          <p:nvPr/>
        </p:nvSpPr>
        <p:spPr>
          <a:xfrm>
            <a:off x="9435337" y="2028394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OUPUT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C3CB76A-E470-41E1-98EC-73A319A4F4BA}"/>
              </a:ext>
            </a:extLst>
          </p:cNvPr>
          <p:cNvSpPr/>
          <p:nvPr/>
        </p:nvSpPr>
        <p:spPr>
          <a:xfrm>
            <a:off x="2181768" y="1802118"/>
            <a:ext cx="3467098" cy="26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165C314-954C-4BCB-89D2-508E86F9EC51}"/>
              </a:ext>
            </a:extLst>
          </p:cNvPr>
          <p:cNvSpPr/>
          <p:nvPr/>
        </p:nvSpPr>
        <p:spPr>
          <a:xfrm rot="10800000">
            <a:off x="8178312" y="2029310"/>
            <a:ext cx="3467098" cy="26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BE652-891B-413C-8D90-ACCB2D1BA7A3}"/>
              </a:ext>
            </a:extLst>
          </p:cNvPr>
          <p:cNvSpPr txBox="1"/>
          <p:nvPr/>
        </p:nvSpPr>
        <p:spPr>
          <a:xfrm>
            <a:off x="5499100" y="1206500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Ibm.damielr.visa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E102F0-9611-41D2-B212-E2E8CFAE4922}"/>
              </a:ext>
            </a:extLst>
          </p:cNvPr>
          <p:cNvSpPr/>
          <p:nvPr/>
        </p:nvSpPr>
        <p:spPr>
          <a:xfrm>
            <a:off x="7707814" y="602735"/>
            <a:ext cx="4333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nonPoliceMarinLogical</a:t>
            </a:r>
            <a:r>
              <a:rPr lang="en-US" dirty="0"/>
              <a:t>: </a:t>
            </a:r>
            <a:r>
              <a:rPr lang="en-US" dirty="0" err="1"/>
              <a:t>andrew</a:t>
            </a:r>
            <a:r>
              <a:rPr lang="en-US" dirty="0"/>
              <a:t> on the radio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3A057C-199F-47B7-9A13-DB1957703A28}"/>
              </a:ext>
            </a:extLst>
          </p:cNvPr>
          <p:cNvSpPr/>
          <p:nvPr/>
        </p:nvSpPr>
        <p:spPr>
          <a:xfrm>
            <a:off x="9616221" y="930930"/>
            <a:ext cx="2425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trike="sngStrike" dirty="0">
                <a:solidFill>
                  <a:srgbClr val="5F6368"/>
                </a:solidFill>
                <a:latin typeface="Roboto"/>
              </a:rPr>
              <a:t>Sarah and No-Name</a:t>
            </a:r>
            <a:r>
              <a:rPr lang="en-US" sz="1400" strike="sngStrike" dirty="0">
                <a:solidFill>
                  <a:srgbClr val="4D5156"/>
                </a:solidFill>
                <a:latin typeface="Roboto"/>
              </a:rPr>
              <a:t> Show.</a:t>
            </a:r>
            <a:endParaRPr lang="en-US" sz="1400" strike="sngStrike" dirty="0"/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33" y="714454"/>
            <a:ext cx="1385847" cy="13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CAB9DAA-1134-4C16-BD5D-B1E94AFAC1EA}"/>
              </a:ext>
            </a:extLst>
          </p:cNvPr>
          <p:cNvSpPr txBox="1"/>
          <p:nvPr/>
        </p:nvSpPr>
        <p:spPr>
          <a:xfrm>
            <a:off x="4059236" y="702439"/>
            <a:ext cx="215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 (input) comes</a:t>
            </a:r>
          </a:p>
          <a:p>
            <a:r>
              <a:rPr lang="en-US" dirty="0"/>
              <a:t>Output?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555854-25AC-44D8-90D2-6B626E9C0F4D}"/>
              </a:ext>
            </a:extLst>
          </p:cNvPr>
          <p:cNvSpPr/>
          <p:nvPr/>
        </p:nvSpPr>
        <p:spPr>
          <a:xfrm flipV="1">
            <a:off x="5289497" y="5104947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4C645-4CDC-49B8-9E53-D28EC0E3D051}"/>
              </a:ext>
            </a:extLst>
          </p:cNvPr>
          <p:cNvSpPr txBox="1"/>
          <p:nvPr/>
        </p:nvSpPr>
        <p:spPr>
          <a:xfrm>
            <a:off x="5234571" y="5153905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1BAE9-D031-4583-8FFA-CF8E275A5B4F}"/>
              </a:ext>
            </a:extLst>
          </p:cNvPr>
          <p:cNvSpPr txBox="1"/>
          <p:nvPr/>
        </p:nvSpPr>
        <p:spPr>
          <a:xfrm>
            <a:off x="5362647" y="5820595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higer</a:t>
            </a:r>
            <a:r>
              <a:rPr lang="en-US" strike="sngStrike" dirty="0"/>
              <a:t> is </a:t>
            </a:r>
          </a:p>
          <a:p>
            <a:r>
              <a:rPr lang="en-US" strike="sngStrike" dirty="0"/>
              <a:t>wonderful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85854E-0D28-4236-A71D-9B0987CB74BD}"/>
              </a:ext>
            </a:extLst>
          </p:cNvPr>
          <p:cNvCxnSpPr/>
          <p:nvPr/>
        </p:nvCxnSpPr>
        <p:spPr>
          <a:xfrm>
            <a:off x="5289497" y="5820595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BED264-19C2-4EC8-BD42-26B3C2549349}"/>
              </a:ext>
            </a:extLst>
          </p:cNvPr>
          <p:cNvCxnSpPr/>
          <p:nvPr/>
        </p:nvCxnSpPr>
        <p:spPr>
          <a:xfrm flipH="1">
            <a:off x="5289497" y="6562861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FA8F11-D65F-44AA-8EA0-E567EE0220B7}"/>
              </a:ext>
            </a:extLst>
          </p:cNvPr>
          <p:cNvCxnSpPr/>
          <p:nvPr/>
        </p:nvCxnSpPr>
        <p:spPr>
          <a:xfrm>
            <a:off x="7317842" y="5820595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D65B6D-9824-4874-B4A7-9B49C42384E8}"/>
              </a:ext>
            </a:extLst>
          </p:cNvPr>
          <p:cNvSpPr txBox="1"/>
          <p:nvPr/>
        </p:nvSpPr>
        <p:spPr>
          <a:xfrm>
            <a:off x="5252359" y="3356919"/>
            <a:ext cx="3017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HGB Kaufman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Einzelhandel</a:t>
            </a:r>
            <a:endParaRPr lang="en-US" dirty="0"/>
          </a:p>
          <a:p>
            <a:r>
              <a:rPr lang="en-US" dirty="0" err="1"/>
              <a:t>nonPoliceSinguratures</a:t>
            </a:r>
            <a:endParaRPr lang="en-US" dirty="0"/>
          </a:p>
          <a:p>
            <a:r>
              <a:rPr lang="en-US" sz="1400" dirty="0" err="1"/>
              <a:t>Ibm.damiler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Ibm.dmiler.visa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Ibm.cmile.visa.chair</a:t>
            </a:r>
            <a:endParaRPr lang="en-US" sz="1400" dirty="0"/>
          </a:p>
          <a:p>
            <a:r>
              <a:rPr lang="en-US" sz="1400" dirty="0" err="1"/>
              <a:t>Ibm.dmiler.visa.cybsource</a:t>
            </a:r>
            <a:endParaRPr lang="en-US" sz="1400" dirty="0"/>
          </a:p>
          <a:p>
            <a:r>
              <a:rPr lang="en-US" sz="1400" dirty="0" err="1"/>
              <a:t>Ibm.cmiel.visa.cybersouce.chair</a:t>
            </a:r>
            <a:endParaRPr lang="en-US" sz="1400" dirty="0"/>
          </a:p>
          <a:p>
            <a:r>
              <a:rPr lang="en-US" sz="1400" dirty="0" err="1"/>
              <a:t>Ibm.damiler.pope.kooghn</a:t>
            </a:r>
            <a:endParaRPr lang="en-US" sz="1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1" y="698159"/>
            <a:ext cx="505227" cy="13189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9CF001-05ED-440B-A2A9-14715AF0319A}"/>
              </a:ext>
            </a:extLst>
          </p:cNvPr>
          <p:cNvSpPr txBox="1"/>
          <p:nvPr/>
        </p:nvSpPr>
        <p:spPr>
          <a:xfrm>
            <a:off x="1679329" y="714887"/>
            <a:ext cx="133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not</a:t>
            </a:r>
          </a:p>
          <a:p>
            <a:r>
              <a:rPr lang="en-US" dirty="0"/>
              <a:t>Eval(output)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E2F79C-DEC3-4D42-ABC1-1FB1F539FD90}"/>
              </a:ext>
            </a:extLst>
          </p:cNvPr>
          <p:cNvCxnSpPr/>
          <p:nvPr/>
        </p:nvCxnSpPr>
        <p:spPr>
          <a:xfrm>
            <a:off x="1601998" y="2100301"/>
            <a:ext cx="0" cy="277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6453B2-66B6-48E9-9628-402A4FFB3C92}"/>
              </a:ext>
            </a:extLst>
          </p:cNvPr>
          <p:cNvCxnSpPr/>
          <p:nvPr/>
        </p:nvCxnSpPr>
        <p:spPr>
          <a:xfrm>
            <a:off x="1943100" y="4940300"/>
            <a:ext cx="306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522147-DD5B-46EE-8E9A-8B21C3144516}"/>
              </a:ext>
            </a:extLst>
          </p:cNvPr>
          <p:cNvSpPr txBox="1"/>
          <p:nvPr/>
        </p:nvSpPr>
        <p:spPr>
          <a:xfrm>
            <a:off x="1763372" y="5519625"/>
            <a:ext cx="2616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will check my stack</a:t>
            </a:r>
          </a:p>
          <a:p>
            <a:endParaRPr lang="en-US" dirty="0"/>
          </a:p>
          <a:p>
            <a:r>
              <a:rPr lang="en-US" dirty="0" err="1"/>
              <a:t>Ibm.dmailer.linkeind.chair</a:t>
            </a:r>
            <a:endParaRPr lang="en-US" dirty="0"/>
          </a:p>
          <a:p>
            <a:r>
              <a:rPr lang="en-US" dirty="0" err="1"/>
              <a:t>Ibm.damiler.appel.chair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745DB1-11E8-4DF5-A4C7-7349D86D5152}"/>
              </a:ext>
            </a:extLst>
          </p:cNvPr>
          <p:cNvSpPr/>
          <p:nvPr/>
        </p:nvSpPr>
        <p:spPr>
          <a:xfrm>
            <a:off x="1789337" y="4989631"/>
            <a:ext cx="301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HGB Kaufman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Einzelhandel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95333D-6F9E-47C1-8A7B-41AFD4B1F730}"/>
              </a:ext>
            </a:extLst>
          </p:cNvPr>
          <p:cNvSpPr/>
          <p:nvPr/>
        </p:nvSpPr>
        <p:spPr>
          <a:xfrm>
            <a:off x="1802204" y="5261626"/>
            <a:ext cx="22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nonPoliceSinguratures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A5063-7112-4AB4-8815-4092A8769F4D}"/>
              </a:ext>
            </a:extLst>
          </p:cNvPr>
          <p:cNvSpPr/>
          <p:nvPr/>
        </p:nvSpPr>
        <p:spPr>
          <a:xfrm flipV="1">
            <a:off x="5800548" y="1687048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7B4192-B7AE-4F40-97BF-085626D201F1}"/>
              </a:ext>
            </a:extLst>
          </p:cNvPr>
          <p:cNvSpPr txBox="1"/>
          <p:nvPr/>
        </p:nvSpPr>
        <p:spPr>
          <a:xfrm>
            <a:off x="5745622" y="1736006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8DBCD0-A7C8-4F87-A0EF-7660E2153AD0}"/>
              </a:ext>
            </a:extLst>
          </p:cNvPr>
          <p:cNvSpPr txBox="1"/>
          <p:nvPr/>
        </p:nvSpPr>
        <p:spPr>
          <a:xfrm>
            <a:off x="5873698" y="2402696"/>
            <a:ext cx="219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Black people smell</a:t>
            </a:r>
          </a:p>
          <a:p>
            <a:r>
              <a:rPr lang="en-US" strike="sngStrike" dirty="0"/>
              <a:t>Like fish in containers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EEC601-C24A-4254-9D5C-78603408D0E1}"/>
              </a:ext>
            </a:extLst>
          </p:cNvPr>
          <p:cNvCxnSpPr/>
          <p:nvPr/>
        </p:nvCxnSpPr>
        <p:spPr>
          <a:xfrm>
            <a:off x="5800548" y="2402696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F7B429-AD20-4F58-9F8C-9726C451748D}"/>
              </a:ext>
            </a:extLst>
          </p:cNvPr>
          <p:cNvCxnSpPr/>
          <p:nvPr/>
        </p:nvCxnSpPr>
        <p:spPr>
          <a:xfrm flipH="1">
            <a:off x="5800548" y="3144962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DB1003-FAF8-48FC-8B51-E7A4856D5547}"/>
              </a:ext>
            </a:extLst>
          </p:cNvPr>
          <p:cNvCxnSpPr/>
          <p:nvPr/>
        </p:nvCxnSpPr>
        <p:spPr>
          <a:xfrm>
            <a:off x="7828893" y="2402696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8A06931-48D4-4759-890C-B77F2D8D9FC1}"/>
              </a:ext>
            </a:extLst>
          </p:cNvPr>
          <p:cNvSpPr/>
          <p:nvPr/>
        </p:nvSpPr>
        <p:spPr>
          <a:xfrm>
            <a:off x="5648866" y="1575832"/>
            <a:ext cx="2528856" cy="169916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90" y="1955680"/>
            <a:ext cx="1385847" cy="13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CAB9DAA-1134-4C16-BD5D-B1E94AFAC1EA}"/>
              </a:ext>
            </a:extLst>
          </p:cNvPr>
          <p:cNvSpPr txBox="1"/>
          <p:nvPr/>
        </p:nvSpPr>
        <p:spPr>
          <a:xfrm>
            <a:off x="4611423" y="2143522"/>
            <a:ext cx="215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 (input) comes</a:t>
            </a:r>
          </a:p>
          <a:p>
            <a:r>
              <a:rPr lang="en-US" dirty="0"/>
              <a:t>Output?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84" y="2742509"/>
            <a:ext cx="505227" cy="13189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9CF001-05ED-440B-A2A9-14715AF0319A}"/>
              </a:ext>
            </a:extLst>
          </p:cNvPr>
          <p:cNvSpPr txBox="1"/>
          <p:nvPr/>
        </p:nvSpPr>
        <p:spPr>
          <a:xfrm>
            <a:off x="5638254" y="3663331"/>
            <a:ext cx="133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not</a:t>
            </a:r>
          </a:p>
          <a:p>
            <a:r>
              <a:rPr lang="en-US" dirty="0"/>
              <a:t>Eval(output)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522147-DD5B-46EE-8E9A-8B21C3144516}"/>
              </a:ext>
            </a:extLst>
          </p:cNvPr>
          <p:cNvSpPr txBox="1"/>
          <p:nvPr/>
        </p:nvSpPr>
        <p:spPr>
          <a:xfrm>
            <a:off x="1029904" y="1951996"/>
            <a:ext cx="16145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/>
              <a:t>I will check my stack</a:t>
            </a:r>
          </a:p>
          <a:p>
            <a:endParaRPr lang="en-US" sz="1050" dirty="0"/>
          </a:p>
          <a:p>
            <a:r>
              <a:rPr lang="en-US" sz="1050" dirty="0" err="1"/>
              <a:t>Ibm.dmailer.linkeind.chair</a:t>
            </a:r>
            <a:endParaRPr lang="en-US" sz="1050" dirty="0"/>
          </a:p>
          <a:p>
            <a:r>
              <a:rPr lang="en-US" sz="1050" dirty="0" err="1"/>
              <a:t>Ibm.damiler.appel.chair</a:t>
            </a:r>
            <a:endParaRPr lang="en-US" sz="10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8CFE13-B4F6-4D5B-A875-3020114FCCE0}"/>
              </a:ext>
            </a:extLst>
          </p:cNvPr>
          <p:cNvSpPr/>
          <p:nvPr/>
        </p:nvSpPr>
        <p:spPr>
          <a:xfrm>
            <a:off x="1116626" y="1243757"/>
            <a:ext cx="6158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Dr. Andrew White on the Radio</a:t>
            </a:r>
          </a:p>
        </p:txBody>
      </p:sp>
      <p:pic>
        <p:nvPicPr>
          <p:cNvPr id="3074" name="Picture 2" descr="International Police Trade Fair - the police cars that you don't want to  escape - MercedesBlog">
            <a:extLst>
              <a:ext uri="{FF2B5EF4-FFF2-40B4-BE49-F238E27FC236}">
                <a16:creationId xmlns:a16="http://schemas.microsoft.com/office/drawing/2014/main" id="{D262803E-9448-4193-9E2F-694A52EB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99" y="4130950"/>
            <a:ext cx="1512442" cy="10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02EB-36A3-47E4-8216-56E23B1AD7E5}"/>
              </a:ext>
            </a:extLst>
          </p:cNvPr>
          <p:cNvSpPr txBox="1"/>
          <p:nvPr/>
        </p:nvSpPr>
        <p:spPr>
          <a:xfrm>
            <a:off x="2683337" y="3683704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DUBLIN-</a:t>
            </a:r>
            <a:r>
              <a:rPr lang="en-US" dirty="0"/>
              <a:t>FOSER CITY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3D20146-206C-432E-8F62-BAB74CF30429}"/>
              </a:ext>
            </a:extLst>
          </p:cNvPr>
          <p:cNvSpPr/>
          <p:nvPr/>
        </p:nvSpPr>
        <p:spPr>
          <a:xfrm>
            <a:off x="4460598" y="4088804"/>
            <a:ext cx="4878298" cy="1155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1A362-ECE5-4F9F-A72F-7A2BBB3B1F00}"/>
              </a:ext>
            </a:extLst>
          </p:cNvPr>
          <p:cNvSpPr txBox="1"/>
          <p:nvPr/>
        </p:nvSpPr>
        <p:spPr>
          <a:xfrm>
            <a:off x="8932154" y="3571096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DUBLIN</a:t>
            </a:r>
            <a:r>
              <a:rPr lang="en-US" b="1" dirty="0"/>
              <a:t>-FOSER CITY</a:t>
            </a:r>
          </a:p>
        </p:txBody>
      </p:sp>
      <p:pic>
        <p:nvPicPr>
          <p:cNvPr id="42" name="Picture 2" descr="International Police Trade Fair - the police cars that you don't want to  escape - MercedesBlog">
            <a:extLst>
              <a:ext uri="{FF2B5EF4-FFF2-40B4-BE49-F238E27FC236}">
                <a16:creationId xmlns:a16="http://schemas.microsoft.com/office/drawing/2014/main" id="{4EA24DA0-C1F6-49D6-ABFB-D62698FE3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67" y="4025985"/>
            <a:ext cx="1596452" cy="10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EAAC2874-1E3E-403D-8E8C-5EF53ECB5354}"/>
              </a:ext>
            </a:extLst>
          </p:cNvPr>
          <p:cNvSpPr/>
          <p:nvPr/>
        </p:nvSpPr>
        <p:spPr>
          <a:xfrm rot="10800000">
            <a:off x="9459908" y="1737609"/>
            <a:ext cx="946003" cy="932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E1CC30F-5459-4EED-8426-345646C0E1E5}"/>
              </a:ext>
            </a:extLst>
          </p:cNvPr>
          <p:cNvSpPr/>
          <p:nvPr/>
        </p:nvSpPr>
        <p:spPr>
          <a:xfrm>
            <a:off x="8370037" y="1734830"/>
            <a:ext cx="946003" cy="932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29913-3EF6-4F1B-AFD0-5408A0E21715}"/>
              </a:ext>
            </a:extLst>
          </p:cNvPr>
          <p:cNvSpPr/>
          <p:nvPr/>
        </p:nvSpPr>
        <p:spPr>
          <a:xfrm>
            <a:off x="10687072" y="1951996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ADAFB-5214-48B2-87FB-A2CFCDE0C1FD}"/>
              </a:ext>
            </a:extLst>
          </p:cNvPr>
          <p:cNvSpPr/>
          <p:nvPr/>
        </p:nvSpPr>
        <p:spPr>
          <a:xfrm>
            <a:off x="7515675" y="195522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95E9E-37B5-4941-A4F6-B598037DDC27}"/>
              </a:ext>
            </a:extLst>
          </p:cNvPr>
          <p:cNvSpPr/>
          <p:nvPr/>
        </p:nvSpPr>
        <p:spPr>
          <a:xfrm>
            <a:off x="7416800" y="1638300"/>
            <a:ext cx="4445000" cy="13186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C168F08-8B96-4D2F-BD06-D3EA434F7BA9}"/>
              </a:ext>
            </a:extLst>
          </p:cNvPr>
          <p:cNvSpPr/>
          <p:nvPr/>
        </p:nvSpPr>
        <p:spPr>
          <a:xfrm rot="10800000">
            <a:off x="4297441" y="5119102"/>
            <a:ext cx="4878298" cy="1155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 descr="International Police Trade Fair - the police cars that you don't want to  escape - MercedesBlog">
            <a:extLst>
              <a:ext uri="{FF2B5EF4-FFF2-40B4-BE49-F238E27FC236}">
                <a16:creationId xmlns:a16="http://schemas.microsoft.com/office/drawing/2014/main" id="{C73AC8E6-2F8B-49CF-83D5-C62D9FBA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99" y="5236352"/>
            <a:ext cx="1512442" cy="10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nternational Police Trade Fair - the police cars that you don't want to  escape - MercedesBlog">
            <a:extLst>
              <a:ext uri="{FF2B5EF4-FFF2-40B4-BE49-F238E27FC236}">
                <a16:creationId xmlns:a16="http://schemas.microsoft.com/office/drawing/2014/main" id="{83732A0F-7B27-4A35-9462-8E8F92F2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5212431"/>
            <a:ext cx="1596452" cy="10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78DA4-C650-45FE-A527-13B13BC2B02C}"/>
              </a:ext>
            </a:extLst>
          </p:cNvPr>
          <p:cNvSpPr txBox="1"/>
          <p:nvPr/>
        </p:nvSpPr>
        <p:spPr>
          <a:xfrm>
            <a:off x="3071094" y="6435945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Gorbahov</a:t>
            </a:r>
            <a:endParaRPr lang="en-US" strike="sngStrik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466F7-3AB6-4646-BC23-8EA3BB470E58}"/>
              </a:ext>
            </a:extLst>
          </p:cNvPr>
          <p:cNvSpPr txBox="1"/>
          <p:nvPr/>
        </p:nvSpPr>
        <p:spPr>
          <a:xfrm>
            <a:off x="9470325" y="6398877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Ronsons</a:t>
            </a:r>
            <a:endParaRPr lang="en-US" strike="sngStrik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E8F2D7-1683-41CA-9CAA-F377EA22F297}"/>
              </a:ext>
            </a:extLst>
          </p:cNvPr>
          <p:cNvCxnSpPr>
            <a:cxnSpLocks/>
          </p:cNvCxnSpPr>
          <p:nvPr/>
        </p:nvCxnSpPr>
        <p:spPr>
          <a:xfrm flipH="1">
            <a:off x="5038621" y="3663331"/>
            <a:ext cx="396477" cy="46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9BEEB4-37CF-4E62-8919-14245D8D282B}"/>
              </a:ext>
            </a:extLst>
          </p:cNvPr>
          <p:cNvCxnSpPr>
            <a:cxnSpLocks/>
          </p:cNvCxnSpPr>
          <p:nvPr/>
        </p:nvCxnSpPr>
        <p:spPr>
          <a:xfrm>
            <a:off x="7350430" y="3561948"/>
            <a:ext cx="719701" cy="7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374A4B-21CA-48EF-AEB2-B3F90372B1FA}"/>
              </a:ext>
            </a:extLst>
          </p:cNvPr>
          <p:cNvCxnSpPr>
            <a:cxnSpLocks/>
          </p:cNvCxnSpPr>
          <p:nvPr/>
        </p:nvCxnSpPr>
        <p:spPr>
          <a:xfrm>
            <a:off x="7044581" y="3751697"/>
            <a:ext cx="94889" cy="4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138BCB-2395-45E5-97B4-BF66687A48B7}"/>
              </a:ext>
            </a:extLst>
          </p:cNvPr>
          <p:cNvSpPr txBox="1"/>
          <p:nvPr/>
        </p:nvSpPr>
        <p:spPr>
          <a:xfrm>
            <a:off x="5065870" y="571454"/>
            <a:ext cx="5436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WILL NOT BE PUTTING DATA IN LINKDIN OR FACEOOK</a:t>
            </a:r>
          </a:p>
          <a:p>
            <a:r>
              <a:rPr lang="en-US" dirty="0"/>
              <a:t>NOR TAKIN RSPOINBILITY (</a:t>
            </a:r>
            <a:r>
              <a:rPr lang="en-US" dirty="0" err="1"/>
              <a:t>susbsued</a:t>
            </a:r>
            <a:r>
              <a:rPr lang="en-US" dirty="0"/>
              <a:t> class-action: family)</a:t>
            </a:r>
          </a:p>
        </p:txBody>
      </p:sp>
    </p:spTree>
    <p:extLst>
      <p:ext uri="{BB962C8B-B14F-4D97-AF65-F5344CB8AC3E}">
        <p14:creationId xmlns:p14="http://schemas.microsoft.com/office/powerpoint/2010/main" val="155155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17" y="1519414"/>
            <a:ext cx="3302466" cy="33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1" y="698159"/>
            <a:ext cx="505227" cy="1318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61B883-EC8E-44B6-82F0-727B56108BE8}"/>
              </a:ext>
            </a:extLst>
          </p:cNvPr>
          <p:cNvSpPr txBox="1"/>
          <p:nvPr/>
        </p:nvSpPr>
        <p:spPr>
          <a:xfrm>
            <a:off x="7126662" y="1901651"/>
            <a:ext cx="2904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Jobs/jobs/</a:t>
            </a:r>
            <a:r>
              <a:rPr lang="en-US" sz="900" b="1" dirty="0" err="1"/>
              <a:t>meiers</a:t>
            </a:r>
            <a:r>
              <a:rPr lang="en-US" sz="900" b="1" dirty="0"/>
              <a:t>/</a:t>
            </a:r>
            <a:r>
              <a:rPr lang="en-US" sz="900" b="1" dirty="0" err="1"/>
              <a:t>meiers</a:t>
            </a:r>
            <a:r>
              <a:rPr lang="en-US" sz="900" b="1" dirty="0"/>
              <a:t>/</a:t>
            </a:r>
            <a:r>
              <a:rPr lang="en-US" sz="900" b="1" dirty="0" err="1"/>
              <a:t>meiers</a:t>
            </a:r>
            <a:r>
              <a:rPr lang="en-US" sz="900" b="1" dirty="0"/>
              <a:t>/</a:t>
            </a:r>
            <a:r>
              <a:rPr lang="en-US" sz="900" b="1" dirty="0" err="1"/>
              <a:t>meiers</a:t>
            </a:r>
            <a:r>
              <a:rPr lang="en-US" sz="900" b="1" dirty="0"/>
              <a:t>/</a:t>
            </a:r>
            <a:r>
              <a:rPr lang="en-US" sz="900" b="1" dirty="0" err="1"/>
              <a:t>meiers</a:t>
            </a:r>
            <a:r>
              <a:rPr lang="en-US" sz="900" b="1" dirty="0"/>
              <a:t>/</a:t>
            </a:r>
            <a:r>
              <a:rPr lang="en-US" sz="900" b="1" dirty="0" err="1"/>
              <a:t>meiers</a:t>
            </a:r>
            <a:endParaRPr lang="en-US" sz="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2C0D5-1323-44EC-BD3D-7413347D0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845" y="1638761"/>
            <a:ext cx="1407964" cy="1126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5125E9-DCDB-4420-8015-BAF83369F1E9}"/>
              </a:ext>
            </a:extLst>
          </p:cNvPr>
          <p:cNvSpPr/>
          <p:nvPr/>
        </p:nvSpPr>
        <p:spPr>
          <a:xfrm>
            <a:off x="8319489" y="2132483"/>
            <a:ext cx="171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>
                <a:solidFill>
                  <a:srgbClr val="040C28"/>
                </a:solidFill>
                <a:latin typeface="Google Sans"/>
              </a:rPr>
              <a:t>March 18, 1991</a:t>
            </a:r>
            <a:r>
              <a:rPr lang="en-US" strike="sngStrike" dirty="0">
                <a:solidFill>
                  <a:srgbClr val="202124"/>
                </a:solidFill>
                <a:latin typeface="Google Sans"/>
              </a:rPr>
              <a:t>,</a:t>
            </a:r>
            <a:endParaRPr lang="en-US" strike="sngStrik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FFDFB1-0541-4150-BC4F-2B79C58F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33" y="2811077"/>
            <a:ext cx="1407964" cy="1126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56CCC5-A86C-49CD-9996-CBEA3F95BC5E}"/>
              </a:ext>
            </a:extLst>
          </p:cNvPr>
          <p:cNvSpPr txBox="1"/>
          <p:nvPr/>
        </p:nvSpPr>
        <p:spPr>
          <a:xfrm>
            <a:off x="7209220" y="3143430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trike="sngStrike" dirty="0"/>
              <a:t>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FB592-352F-4746-BBBA-70E98D1CEF81}"/>
              </a:ext>
            </a:extLst>
          </p:cNvPr>
          <p:cNvSpPr txBox="1"/>
          <p:nvPr/>
        </p:nvSpPr>
        <p:spPr>
          <a:xfrm>
            <a:off x="2302602" y="791048"/>
            <a:ext cx="296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nonPoceiRellitno.nonPiceNSA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noNPiceInciei</a:t>
            </a:r>
            <a:r>
              <a:rPr lang="en-US" dirty="0"/>
              <a:t>(</a:t>
            </a:r>
            <a:r>
              <a:rPr lang="en-US" strike="sngStrike" dirty="0"/>
              <a:t>SARAFICE</a:t>
            </a:r>
            <a:r>
              <a:rPr lang="en-US" dirty="0"/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97EF23-3F20-4B93-AE6A-7E2A319F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698" y="3937448"/>
            <a:ext cx="1407964" cy="1126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34265-D758-4DD4-9A70-9DD5EE8D3DC3}"/>
              </a:ext>
            </a:extLst>
          </p:cNvPr>
          <p:cNvSpPr txBox="1"/>
          <p:nvPr/>
        </p:nvSpPr>
        <p:spPr>
          <a:xfrm>
            <a:off x="7447426" y="4279900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Wife, family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B0EF-7DA9-4E16-9182-951E7736B912}"/>
              </a:ext>
            </a:extLst>
          </p:cNvPr>
          <p:cNvSpPr/>
          <p:nvPr/>
        </p:nvSpPr>
        <p:spPr>
          <a:xfrm>
            <a:off x="7341907" y="5060014"/>
            <a:ext cx="46467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A59DE9-7B57-41F0-8EA4-7BA18A944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33" y="2963477"/>
            <a:ext cx="1407964" cy="1126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011205-A358-4BCB-80A1-31EE55DDCFB8}"/>
              </a:ext>
            </a:extLst>
          </p:cNvPr>
          <p:cNvSpPr txBox="1"/>
          <p:nvPr/>
        </p:nvSpPr>
        <p:spPr>
          <a:xfrm>
            <a:off x="7061597" y="50082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B8422-9877-4856-9AC9-9605A74FE7CC}"/>
              </a:ext>
            </a:extLst>
          </p:cNvPr>
          <p:cNvSpPr/>
          <p:nvPr/>
        </p:nvSpPr>
        <p:spPr>
          <a:xfrm>
            <a:off x="7126662" y="5498601"/>
            <a:ext cx="528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WILL NOT BE PUTTING DATA IN LINKDIN OR FACEOOK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B2270E-672F-48D6-8BFA-4ADA483D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845" y="5096081"/>
            <a:ext cx="1407964" cy="11263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519C04-0BDD-4485-9C9C-8A89FB948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739" y="536832"/>
            <a:ext cx="1407964" cy="11263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D075EE-DF5F-41AD-A612-B27B84C6F2D9}"/>
              </a:ext>
            </a:extLst>
          </p:cNvPr>
          <p:cNvSpPr txBox="1"/>
          <p:nvPr/>
        </p:nvSpPr>
        <p:spPr>
          <a:xfrm>
            <a:off x="7341907" y="698606"/>
            <a:ext cx="24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GORBACE(LARRY WALL)</a:t>
            </a:r>
          </a:p>
        </p:txBody>
      </p:sp>
    </p:spTree>
    <p:extLst>
      <p:ext uri="{BB962C8B-B14F-4D97-AF65-F5344CB8AC3E}">
        <p14:creationId xmlns:p14="http://schemas.microsoft.com/office/powerpoint/2010/main" val="410051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8" y="59407"/>
            <a:ext cx="429838" cy="42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E3456-1A5D-46C7-93C3-5EC7453A9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08" y="863474"/>
            <a:ext cx="2085975" cy="21907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E54012-AB1D-4BF3-B5CF-CCA831916AF9}"/>
              </a:ext>
            </a:extLst>
          </p:cNvPr>
          <p:cNvSpPr/>
          <p:nvPr/>
        </p:nvSpPr>
        <p:spPr>
          <a:xfrm>
            <a:off x="5740406" y="1206500"/>
            <a:ext cx="4199002" cy="184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Ibm.damiler.</a:t>
            </a:r>
            <a:r>
              <a:rPr lang="en-US" u="sng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acceneture</a:t>
            </a:r>
            <a:r>
              <a:rPr lang="en-US" dirty="0" err="1"/>
              <a:t>.</a:t>
            </a:r>
            <a:r>
              <a:rPr lang="en-US" strike="sngStrike" dirty="0" err="1"/>
              <a:t>paybytouch</a:t>
            </a:r>
            <a:endParaRPr lang="en-US" strike="sngStrike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09ED3EF-9D92-426C-BBE9-48DC8B766E56}"/>
              </a:ext>
            </a:extLst>
          </p:cNvPr>
          <p:cNvSpPr/>
          <p:nvPr/>
        </p:nvSpPr>
        <p:spPr>
          <a:xfrm>
            <a:off x="5740406" y="3054224"/>
            <a:ext cx="4199002" cy="184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Ibm.damiler.</a:t>
            </a:r>
            <a:r>
              <a:rPr lang="en-US" strike="sngStrike" dirty="0" err="1"/>
              <a:t>visa</a:t>
            </a:r>
            <a:r>
              <a:rPr lang="en-US" strike="sngStrike" dirty="0"/>
              <a:t>.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19A9BD2-52E2-4CF1-BA23-B95E572B55FA}"/>
              </a:ext>
            </a:extLst>
          </p:cNvPr>
          <p:cNvSpPr/>
          <p:nvPr/>
        </p:nvSpPr>
        <p:spPr>
          <a:xfrm>
            <a:off x="5740406" y="4727638"/>
            <a:ext cx="4199002" cy="184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Ibm.damiler.google.savvymoney</a:t>
            </a:r>
            <a:endParaRPr lang="en-US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82098-E6F3-4A2B-8B5A-237ADC48C87D}"/>
              </a:ext>
            </a:extLst>
          </p:cNvPr>
          <p:cNvSpPr txBox="1"/>
          <p:nvPr/>
        </p:nvSpPr>
        <p:spPr>
          <a:xfrm>
            <a:off x="5596624" y="527434"/>
            <a:ext cx="4699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0.1 3rd party</a:t>
            </a:r>
          </a:p>
          <a:p>
            <a:r>
              <a:rPr lang="en-US" strike="sngStrike" dirty="0"/>
              <a:t>MBA</a:t>
            </a:r>
          </a:p>
          <a:p>
            <a:r>
              <a:rPr lang="en-US" strike="sngStrike" dirty="0"/>
              <a:t>0.1 </a:t>
            </a:r>
            <a:r>
              <a:rPr lang="en-US" b="1" strike="sngStrike" dirty="0"/>
              <a:t>MKL</a:t>
            </a:r>
            <a:r>
              <a:rPr lang="en-US" strike="sngStrike" dirty="0"/>
              <a:t>(</a:t>
            </a:r>
            <a:r>
              <a:rPr lang="en-US" strike="sngStrike" dirty="0" err="1"/>
              <a:t>Micheal</a:t>
            </a:r>
            <a:r>
              <a:rPr lang="en-US" strike="sngStrike" dirty="0"/>
              <a:t> king) </a:t>
            </a:r>
            <a:r>
              <a:rPr lang="en-US" b="1" strike="sngStrike" dirty="0"/>
              <a:t>JFK</a:t>
            </a:r>
            <a:r>
              <a:rPr lang="en-US" strike="sngStrike" dirty="0"/>
              <a:t>(</a:t>
            </a:r>
            <a:r>
              <a:rPr lang="en-US" strike="sngStrike" dirty="0" err="1"/>
              <a:t>Jef</a:t>
            </a:r>
            <a:r>
              <a:rPr lang="en-US" strike="sngStrike" dirty="0"/>
              <a:t>):</a:t>
            </a:r>
            <a:r>
              <a:rPr lang="en-US" strike="sngStrike" dirty="0" err="1"/>
              <a:t>jahnk</a:t>
            </a:r>
            <a:r>
              <a:rPr lang="en-US" strike="sngStrike" dirty="0"/>
              <a:t> e green)</a:t>
            </a:r>
          </a:p>
          <a:p>
            <a:r>
              <a:rPr lang="en-US" strike="sngStrike" dirty="0" err="1"/>
              <a:t>Roth.imb.dmlier.accneter.paytyheou</a:t>
            </a:r>
            <a:r>
              <a:rPr lang="en-US" strike="sngStrike" dirty="0"/>
              <a:t>: fingerprint</a:t>
            </a:r>
          </a:p>
          <a:p>
            <a:endParaRPr lang="en-US" strike="sngStrik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130715-E4A4-4668-B76B-02927280A5C6}"/>
              </a:ext>
            </a:extLst>
          </p:cNvPr>
          <p:cNvSpPr txBox="1"/>
          <p:nvPr/>
        </p:nvSpPr>
        <p:spPr>
          <a:xfrm>
            <a:off x="10432949" y="803410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 CHECK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06F00-4CA6-4BF8-98B8-F5AE95C09364}"/>
              </a:ext>
            </a:extLst>
          </p:cNvPr>
          <p:cNvCxnSpPr/>
          <p:nvPr/>
        </p:nvCxnSpPr>
        <p:spPr>
          <a:xfrm flipH="1" flipV="1">
            <a:off x="9939143" y="1206500"/>
            <a:ext cx="1782957" cy="184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019AED4-B3B2-4B2B-B487-9907313BD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9" y="577496"/>
            <a:ext cx="2276190" cy="21333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9684BF-5BB4-4A90-B4CB-65EDC0C48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6" y="2618918"/>
            <a:ext cx="2276190" cy="21333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825B74-9B5A-49A5-A2E9-BF40AA77C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03" y="4724667"/>
            <a:ext cx="2276190" cy="21333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329583-841F-469C-86AC-D808C8FEE55A}"/>
              </a:ext>
            </a:extLst>
          </p:cNvPr>
          <p:cNvSpPr/>
          <p:nvPr/>
        </p:nvSpPr>
        <p:spPr>
          <a:xfrm>
            <a:off x="8521588" y="4727638"/>
            <a:ext cx="3628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https://www.fiscal.treasury.gov/ach/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4DF269-DE9F-4176-B2A1-0E73232E0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129" y="3019253"/>
            <a:ext cx="1354790" cy="13730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3BCD5F-BC50-4086-9824-883F2F3C307C}"/>
              </a:ext>
            </a:extLst>
          </p:cNvPr>
          <p:cNvSpPr/>
          <p:nvPr/>
        </p:nvSpPr>
        <p:spPr>
          <a:xfrm>
            <a:off x="10114591" y="449764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0379CA"/>
                </a:solidFill>
                <a:latin typeface="Open Sans"/>
                <a:hlinkClick r:id="rId6"/>
              </a:rPr>
              <a:t>855-868-0151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3482F-6B1B-47A6-B819-EFE2C6272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775" y="1579567"/>
            <a:ext cx="1534722" cy="1062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5028CB-3C4E-493A-9926-2F7283BE7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006" y="3414798"/>
            <a:ext cx="1677576" cy="11609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2D9F7E-3584-46F8-9B87-B09972C98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47" y="5096970"/>
            <a:ext cx="1677578" cy="1160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0E3176-03DC-48FC-8736-BF6FA05F1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5796" y="5202346"/>
            <a:ext cx="1556477" cy="1414979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C5679829-961F-4D9F-ACD7-5E053D69F70F}"/>
              </a:ext>
            </a:extLst>
          </p:cNvPr>
          <p:cNvSpPr/>
          <p:nvPr/>
        </p:nvSpPr>
        <p:spPr>
          <a:xfrm>
            <a:off x="2975144" y="1104570"/>
            <a:ext cx="1677575" cy="184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B92E078-345F-4911-A23F-9457612140F1}"/>
              </a:ext>
            </a:extLst>
          </p:cNvPr>
          <p:cNvSpPr/>
          <p:nvPr/>
        </p:nvSpPr>
        <p:spPr>
          <a:xfrm>
            <a:off x="3057152" y="3054224"/>
            <a:ext cx="1677575" cy="184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4BD2BA5-875E-4AD0-AB3B-2585F7C6FCD4}"/>
              </a:ext>
            </a:extLst>
          </p:cNvPr>
          <p:cNvSpPr/>
          <p:nvPr/>
        </p:nvSpPr>
        <p:spPr>
          <a:xfrm>
            <a:off x="3020658" y="4956112"/>
            <a:ext cx="1677575" cy="184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1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29" y="907018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5705803" y="1867137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Ibm.damiler.linkedin</a:t>
            </a:r>
            <a:r>
              <a:rPr lang="en-US" dirty="0"/>
              <a:t>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202979" y="202873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09" y="2731532"/>
            <a:ext cx="2417110" cy="135358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5999071" y="2390186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5944145" y="2439144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527532" y="527356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pic>
        <p:nvPicPr>
          <p:cNvPr id="102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0C16FA37-D179-4E0D-A0EB-83F93D94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82" y="2390186"/>
            <a:ext cx="1496014" cy="14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D7B79-7EF7-485B-B49E-593B32C6279D}"/>
              </a:ext>
            </a:extLst>
          </p:cNvPr>
          <p:cNvSpPr txBox="1"/>
          <p:nvPr/>
        </p:nvSpPr>
        <p:spPr>
          <a:xfrm>
            <a:off x="6072221" y="3105834"/>
            <a:ext cx="185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Chines People eat</a:t>
            </a:r>
          </a:p>
          <a:p>
            <a:r>
              <a:rPr lang="en-US" dirty="0"/>
              <a:t>Dog Food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29F15-1961-49FA-82FD-12E4919BF704}"/>
              </a:ext>
            </a:extLst>
          </p:cNvPr>
          <p:cNvCxnSpPr/>
          <p:nvPr/>
        </p:nvCxnSpPr>
        <p:spPr>
          <a:xfrm>
            <a:off x="5999071" y="3105834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E518E-3378-43C2-9EA3-CF247BE5EC94}"/>
              </a:ext>
            </a:extLst>
          </p:cNvPr>
          <p:cNvCxnSpPr/>
          <p:nvPr/>
        </p:nvCxnSpPr>
        <p:spPr>
          <a:xfrm flipH="1">
            <a:off x="5999071" y="3848100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0F4C5-6080-42CD-BD14-1227185019A7}"/>
              </a:ext>
            </a:extLst>
          </p:cNvPr>
          <p:cNvCxnSpPr/>
          <p:nvPr/>
        </p:nvCxnSpPr>
        <p:spPr>
          <a:xfrm>
            <a:off x="8027416" y="3105834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3A8468-99BE-4C16-8504-AB972102FC77}"/>
              </a:ext>
            </a:extLst>
          </p:cNvPr>
          <p:cNvCxnSpPr/>
          <p:nvPr/>
        </p:nvCxnSpPr>
        <p:spPr>
          <a:xfrm flipV="1">
            <a:off x="6870700" y="907018"/>
            <a:ext cx="0" cy="8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46082-2DFB-4236-8BB7-05D7B1442651}"/>
              </a:ext>
            </a:extLst>
          </p:cNvPr>
          <p:cNvSpPr/>
          <p:nvPr/>
        </p:nvSpPr>
        <p:spPr>
          <a:xfrm flipV="1">
            <a:off x="6012810" y="4153085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66DF4-EE2A-4DC3-A2C5-5930DDA077E4}"/>
              </a:ext>
            </a:extLst>
          </p:cNvPr>
          <p:cNvSpPr txBox="1"/>
          <p:nvPr/>
        </p:nvSpPr>
        <p:spPr>
          <a:xfrm>
            <a:off x="5957884" y="4202043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pic>
        <p:nvPicPr>
          <p:cNvPr id="60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A0642BCB-A1F5-4746-956A-ED90C9A8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21" y="4153085"/>
            <a:ext cx="1496014" cy="14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9755AE4-589D-4908-AE83-17317015DBFE}"/>
              </a:ext>
            </a:extLst>
          </p:cNvPr>
          <p:cNvSpPr txBox="1"/>
          <p:nvPr/>
        </p:nvSpPr>
        <p:spPr>
          <a:xfrm>
            <a:off x="6085960" y="4868733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Adoph</a:t>
            </a:r>
            <a:r>
              <a:rPr lang="en-US" dirty="0"/>
              <a:t> </a:t>
            </a:r>
            <a:r>
              <a:rPr lang="en-US" dirty="0" err="1"/>
              <a:t>higer</a:t>
            </a:r>
            <a:r>
              <a:rPr lang="en-US" dirty="0"/>
              <a:t> is </a:t>
            </a:r>
          </a:p>
          <a:p>
            <a:r>
              <a:rPr lang="en-US" dirty="0"/>
              <a:t>wonderful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32DE51-7FB1-4A62-9A66-B5D30E9EF4B9}"/>
              </a:ext>
            </a:extLst>
          </p:cNvPr>
          <p:cNvCxnSpPr/>
          <p:nvPr/>
        </p:nvCxnSpPr>
        <p:spPr>
          <a:xfrm>
            <a:off x="6012810" y="4868733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436ABD-47EF-451F-B40A-963A44B557D5}"/>
              </a:ext>
            </a:extLst>
          </p:cNvPr>
          <p:cNvCxnSpPr/>
          <p:nvPr/>
        </p:nvCxnSpPr>
        <p:spPr>
          <a:xfrm flipH="1">
            <a:off x="6012810" y="5610999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7C1886-CBEF-471E-82E0-DA8AD99C65F4}"/>
              </a:ext>
            </a:extLst>
          </p:cNvPr>
          <p:cNvCxnSpPr/>
          <p:nvPr/>
        </p:nvCxnSpPr>
        <p:spPr>
          <a:xfrm>
            <a:off x="8041155" y="4868733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03300" y="48852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29" y="907018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5705803" y="1867137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Ibm.damiler.linkedin</a:t>
            </a:r>
            <a:r>
              <a:rPr lang="en-US" dirty="0"/>
              <a:t>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202979" y="202873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09" y="2731532"/>
            <a:ext cx="2417110" cy="135358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5999071" y="2390186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5944145" y="2439144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527532" y="527356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pic>
        <p:nvPicPr>
          <p:cNvPr id="102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0C16FA37-D179-4E0D-A0EB-83F93D94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82" y="2390186"/>
            <a:ext cx="1496014" cy="14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D7B79-7EF7-485B-B49E-593B32C6279D}"/>
              </a:ext>
            </a:extLst>
          </p:cNvPr>
          <p:cNvSpPr txBox="1"/>
          <p:nvPr/>
        </p:nvSpPr>
        <p:spPr>
          <a:xfrm>
            <a:off x="6072221" y="3105834"/>
            <a:ext cx="185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Chines People eat</a:t>
            </a:r>
          </a:p>
          <a:p>
            <a:r>
              <a:rPr lang="en-US" strike="sngStrike" dirty="0"/>
              <a:t>Dog Food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29F15-1961-49FA-82FD-12E4919BF704}"/>
              </a:ext>
            </a:extLst>
          </p:cNvPr>
          <p:cNvCxnSpPr/>
          <p:nvPr/>
        </p:nvCxnSpPr>
        <p:spPr>
          <a:xfrm>
            <a:off x="5999071" y="3105834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E518E-3378-43C2-9EA3-CF247BE5EC94}"/>
              </a:ext>
            </a:extLst>
          </p:cNvPr>
          <p:cNvCxnSpPr/>
          <p:nvPr/>
        </p:nvCxnSpPr>
        <p:spPr>
          <a:xfrm flipH="1">
            <a:off x="5999071" y="3848100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0F4C5-6080-42CD-BD14-1227185019A7}"/>
              </a:ext>
            </a:extLst>
          </p:cNvPr>
          <p:cNvCxnSpPr/>
          <p:nvPr/>
        </p:nvCxnSpPr>
        <p:spPr>
          <a:xfrm>
            <a:off x="8027416" y="3105834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3A8468-99BE-4C16-8504-AB972102FC77}"/>
              </a:ext>
            </a:extLst>
          </p:cNvPr>
          <p:cNvCxnSpPr/>
          <p:nvPr/>
        </p:nvCxnSpPr>
        <p:spPr>
          <a:xfrm flipV="1">
            <a:off x="6870700" y="907018"/>
            <a:ext cx="0" cy="8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46082-2DFB-4236-8BB7-05D7B1442651}"/>
              </a:ext>
            </a:extLst>
          </p:cNvPr>
          <p:cNvSpPr/>
          <p:nvPr/>
        </p:nvSpPr>
        <p:spPr>
          <a:xfrm flipV="1">
            <a:off x="6012810" y="4153085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66DF4-EE2A-4DC3-A2C5-5930DDA077E4}"/>
              </a:ext>
            </a:extLst>
          </p:cNvPr>
          <p:cNvSpPr txBox="1"/>
          <p:nvPr/>
        </p:nvSpPr>
        <p:spPr>
          <a:xfrm>
            <a:off x="5957884" y="4202043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pic>
        <p:nvPicPr>
          <p:cNvPr id="60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A0642BCB-A1F5-4746-956A-ED90C9A8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21" y="4153085"/>
            <a:ext cx="1496014" cy="14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9755AE4-589D-4908-AE83-17317015DBFE}"/>
              </a:ext>
            </a:extLst>
          </p:cNvPr>
          <p:cNvSpPr txBox="1"/>
          <p:nvPr/>
        </p:nvSpPr>
        <p:spPr>
          <a:xfrm>
            <a:off x="6085960" y="4868733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higer</a:t>
            </a:r>
            <a:r>
              <a:rPr lang="en-US" strike="sngStrike" dirty="0"/>
              <a:t> is </a:t>
            </a:r>
          </a:p>
          <a:p>
            <a:r>
              <a:rPr lang="en-US" strike="sngStrike" dirty="0"/>
              <a:t>wonderful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32DE51-7FB1-4A62-9A66-B5D30E9EF4B9}"/>
              </a:ext>
            </a:extLst>
          </p:cNvPr>
          <p:cNvCxnSpPr/>
          <p:nvPr/>
        </p:nvCxnSpPr>
        <p:spPr>
          <a:xfrm>
            <a:off x="6012810" y="4868733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436ABD-47EF-451F-B40A-963A44B557D5}"/>
              </a:ext>
            </a:extLst>
          </p:cNvPr>
          <p:cNvCxnSpPr/>
          <p:nvPr/>
        </p:nvCxnSpPr>
        <p:spPr>
          <a:xfrm flipH="1">
            <a:off x="6012810" y="5610999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7C1886-CBEF-471E-82E0-DA8AD99C65F4}"/>
              </a:ext>
            </a:extLst>
          </p:cNvPr>
          <p:cNvCxnSpPr/>
          <p:nvPr/>
        </p:nvCxnSpPr>
        <p:spPr>
          <a:xfrm>
            <a:off x="8041155" y="4868733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E27D5-6931-434F-B82B-DE1E1A0DC482}"/>
              </a:ext>
            </a:extLst>
          </p:cNvPr>
          <p:cNvSpPr/>
          <p:nvPr/>
        </p:nvSpPr>
        <p:spPr>
          <a:xfrm>
            <a:off x="1569205" y="2536567"/>
            <a:ext cx="1072386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EC363E-3BB2-4476-8D8F-869022190DCD}"/>
              </a:ext>
            </a:extLst>
          </p:cNvPr>
          <p:cNvSpPr/>
          <p:nvPr/>
        </p:nvSpPr>
        <p:spPr>
          <a:xfrm>
            <a:off x="1583933" y="2937217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daimler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3E5BD-19C0-431A-B5BF-D22014BCCF69}"/>
              </a:ext>
            </a:extLst>
          </p:cNvPr>
          <p:cNvSpPr txBox="1"/>
          <p:nvPr/>
        </p:nvSpPr>
        <p:spPr>
          <a:xfrm>
            <a:off x="1302205" y="216723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B268C6-D8E1-46FF-8FE0-BB7A3692044A}"/>
              </a:ext>
            </a:extLst>
          </p:cNvPr>
          <p:cNvSpPr/>
          <p:nvPr/>
        </p:nvSpPr>
        <p:spPr>
          <a:xfrm>
            <a:off x="1542262" y="3400972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2754A-8A47-49C6-B072-1AF87FF40874}"/>
              </a:ext>
            </a:extLst>
          </p:cNvPr>
          <p:cNvSpPr/>
          <p:nvPr/>
        </p:nvSpPr>
        <p:spPr>
          <a:xfrm>
            <a:off x="1583119" y="3941803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5AF8614-255D-430C-8D5D-8F26DB385107}"/>
              </a:ext>
            </a:extLst>
          </p:cNvPr>
          <p:cNvSpPr/>
          <p:nvPr/>
        </p:nvSpPr>
        <p:spPr>
          <a:xfrm rot="7753671">
            <a:off x="3862057" y="1267591"/>
            <a:ext cx="1386984" cy="570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0EF10-2793-47DE-B3F5-96281B8CF7AA}"/>
              </a:ext>
            </a:extLst>
          </p:cNvPr>
          <p:cNvSpPr txBox="1"/>
          <p:nvPr/>
        </p:nvSpPr>
        <p:spPr>
          <a:xfrm>
            <a:off x="3216138" y="931952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87C69-514D-4E58-874F-5DFA4D9DE722}"/>
              </a:ext>
            </a:extLst>
          </p:cNvPr>
          <p:cNvSpPr/>
          <p:nvPr/>
        </p:nvSpPr>
        <p:spPr>
          <a:xfrm>
            <a:off x="2754502" y="2527396"/>
            <a:ext cx="438355" cy="725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901A8F-356D-4693-9C40-6A9741B3DFCF}"/>
              </a:ext>
            </a:extLst>
          </p:cNvPr>
          <p:cNvSpPr/>
          <p:nvPr/>
        </p:nvSpPr>
        <p:spPr>
          <a:xfrm flipV="1">
            <a:off x="5870993" y="5888606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8870-9EB1-4C9C-83C2-768CBCF37D94}"/>
              </a:ext>
            </a:extLst>
          </p:cNvPr>
          <p:cNvSpPr txBox="1"/>
          <p:nvPr/>
        </p:nvSpPr>
        <p:spPr>
          <a:xfrm>
            <a:off x="5816067" y="5937564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pic>
        <p:nvPicPr>
          <p:cNvPr id="3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BEDDFC6A-3316-4A7E-9E09-32A7F34EF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04" y="5888606"/>
            <a:ext cx="1496014" cy="14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A055DF0-1A42-465E-9E0C-B5BBA11881BB}"/>
              </a:ext>
            </a:extLst>
          </p:cNvPr>
          <p:cNvSpPr txBox="1"/>
          <p:nvPr/>
        </p:nvSpPr>
        <p:spPr>
          <a:xfrm>
            <a:off x="5944143" y="6604254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 </a:t>
            </a:r>
            <a:r>
              <a:rPr lang="en-US" strike="sngStrike" dirty="0" err="1"/>
              <a:t>neighgo</a:t>
            </a:r>
            <a:r>
              <a:rPr lang="en-US" strike="sngStrike" dirty="0"/>
              <a:t> is a</a:t>
            </a:r>
          </a:p>
          <a:p>
            <a:r>
              <a:rPr lang="en-US" strike="sngStrike" dirty="0"/>
              <a:t>nigger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88B950-F440-4958-99E1-482793610A7C}"/>
              </a:ext>
            </a:extLst>
          </p:cNvPr>
          <p:cNvCxnSpPr/>
          <p:nvPr/>
        </p:nvCxnSpPr>
        <p:spPr>
          <a:xfrm>
            <a:off x="5870993" y="6604254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79662A-C353-4734-82F5-CFE2AB8213D2}"/>
              </a:ext>
            </a:extLst>
          </p:cNvPr>
          <p:cNvCxnSpPr/>
          <p:nvPr/>
        </p:nvCxnSpPr>
        <p:spPr>
          <a:xfrm flipH="1">
            <a:off x="5870993" y="7346520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95AF7E-A052-46DF-8212-4AD89E4E6B1B}"/>
              </a:ext>
            </a:extLst>
          </p:cNvPr>
          <p:cNvCxnSpPr/>
          <p:nvPr/>
        </p:nvCxnSpPr>
        <p:spPr>
          <a:xfrm>
            <a:off x="7899338" y="6604254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9633289-0A3D-4A96-AA19-21C0D6C6C87C}"/>
              </a:ext>
            </a:extLst>
          </p:cNvPr>
          <p:cNvSpPr/>
          <p:nvPr/>
        </p:nvSpPr>
        <p:spPr>
          <a:xfrm>
            <a:off x="2739648" y="3422257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8D53E1-5C99-4C6B-AA73-70868C2BE5D7}"/>
              </a:ext>
            </a:extLst>
          </p:cNvPr>
          <p:cNvSpPr/>
          <p:nvPr/>
        </p:nvSpPr>
        <p:spPr>
          <a:xfrm>
            <a:off x="3400550" y="3922882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0A487-F73B-4AFD-82B3-1E9A8103B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675" y="931952"/>
            <a:ext cx="1182298" cy="1673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4ACA1E-183F-44FF-B419-C6EC076A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34" y="5113745"/>
            <a:ext cx="993859" cy="66136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58A8A35-7082-40FA-89F1-16015D8FC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428" y="4987649"/>
            <a:ext cx="917641" cy="90095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583FADC-7510-4FBD-BF0B-F15DB6241950}"/>
              </a:ext>
            </a:extLst>
          </p:cNvPr>
          <p:cNvSpPr/>
          <p:nvPr/>
        </p:nvSpPr>
        <p:spPr>
          <a:xfrm>
            <a:off x="1637395" y="4361663"/>
            <a:ext cx="1057657" cy="3244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8B76C1-AA14-4378-B802-C0DE2C7A362E}"/>
              </a:ext>
            </a:extLst>
          </p:cNvPr>
          <p:cNvSpPr/>
          <p:nvPr/>
        </p:nvSpPr>
        <p:spPr>
          <a:xfrm>
            <a:off x="2782901" y="4408955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C9F88-30D7-4EA7-A5AB-B69C632F3828}"/>
              </a:ext>
            </a:extLst>
          </p:cNvPr>
          <p:cNvSpPr txBox="1"/>
          <p:nvPr/>
        </p:nvSpPr>
        <p:spPr>
          <a:xfrm>
            <a:off x="3135980" y="2194084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nonPoliceRTA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F0A33D-820A-4A12-B44C-A09938EAE284}"/>
              </a:ext>
            </a:extLst>
          </p:cNvPr>
          <p:cNvSpPr/>
          <p:nvPr/>
        </p:nvSpPr>
        <p:spPr>
          <a:xfrm>
            <a:off x="3478077" y="2527396"/>
            <a:ext cx="438354" cy="725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29557D-6041-422D-9BFF-9096CE290060}"/>
              </a:ext>
            </a:extLst>
          </p:cNvPr>
          <p:cNvSpPr/>
          <p:nvPr/>
        </p:nvSpPr>
        <p:spPr>
          <a:xfrm>
            <a:off x="3439848" y="3452314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804C4A-61E7-4557-BEDD-D55C560424B1}"/>
              </a:ext>
            </a:extLst>
          </p:cNvPr>
          <p:cNvSpPr/>
          <p:nvPr/>
        </p:nvSpPr>
        <p:spPr>
          <a:xfrm>
            <a:off x="2813343" y="3990854"/>
            <a:ext cx="420716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5CBC99-BBDA-4347-8AFC-C2882C064F8C}"/>
              </a:ext>
            </a:extLst>
          </p:cNvPr>
          <p:cNvSpPr/>
          <p:nvPr/>
        </p:nvSpPr>
        <p:spPr>
          <a:xfrm>
            <a:off x="3394402" y="4418389"/>
            <a:ext cx="438355" cy="32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CD94A-ED3C-4DDA-8393-BBD73CAD613B}"/>
              </a:ext>
            </a:extLst>
          </p:cNvPr>
          <p:cNvSpPr txBox="1"/>
          <p:nvPr/>
        </p:nvSpPr>
        <p:spPr>
          <a:xfrm>
            <a:off x="3288589" y="4772205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What do he post?</a:t>
            </a:r>
          </a:p>
        </p:txBody>
      </p:sp>
    </p:spTree>
    <p:extLst>
      <p:ext uri="{BB962C8B-B14F-4D97-AF65-F5344CB8AC3E}">
        <p14:creationId xmlns:p14="http://schemas.microsoft.com/office/powerpoint/2010/main" val="186578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03300" y="-6743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395" y="1413913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5461567" y="1992961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Ibm.damiler.linkedin</a:t>
            </a:r>
            <a:r>
              <a:rPr lang="en-US" strike="sngStrike" dirty="0"/>
              <a:t>).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202979" y="202873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37" y="2806700"/>
            <a:ext cx="2282881" cy="12784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1159829" y="4527387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1104903" y="4576345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496775" y="1089451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pic>
        <p:nvPicPr>
          <p:cNvPr id="102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0C16FA37-D179-4E0D-A0EB-83F93D94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65" y="1487252"/>
            <a:ext cx="1260712" cy="12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D7B79-7EF7-485B-B49E-593B32C6279D}"/>
              </a:ext>
            </a:extLst>
          </p:cNvPr>
          <p:cNvSpPr txBox="1"/>
          <p:nvPr/>
        </p:nvSpPr>
        <p:spPr>
          <a:xfrm>
            <a:off x="1232979" y="5243035"/>
            <a:ext cx="185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Chines People eat</a:t>
            </a:r>
          </a:p>
          <a:p>
            <a:r>
              <a:rPr lang="en-US" strike="sngStrike" dirty="0"/>
              <a:t>Dog Food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29F15-1961-49FA-82FD-12E4919BF704}"/>
              </a:ext>
            </a:extLst>
          </p:cNvPr>
          <p:cNvCxnSpPr/>
          <p:nvPr/>
        </p:nvCxnSpPr>
        <p:spPr>
          <a:xfrm>
            <a:off x="1159829" y="5243035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E518E-3378-43C2-9EA3-CF247BE5EC94}"/>
              </a:ext>
            </a:extLst>
          </p:cNvPr>
          <p:cNvCxnSpPr/>
          <p:nvPr/>
        </p:nvCxnSpPr>
        <p:spPr>
          <a:xfrm flipH="1">
            <a:off x="1159829" y="5985301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0F4C5-6080-42CD-BD14-1227185019A7}"/>
              </a:ext>
            </a:extLst>
          </p:cNvPr>
          <p:cNvCxnSpPr/>
          <p:nvPr/>
        </p:nvCxnSpPr>
        <p:spPr>
          <a:xfrm>
            <a:off x="3188174" y="5243035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46082-2DFB-4236-8BB7-05D7B1442651}"/>
              </a:ext>
            </a:extLst>
          </p:cNvPr>
          <p:cNvSpPr/>
          <p:nvPr/>
        </p:nvSpPr>
        <p:spPr>
          <a:xfrm flipV="1">
            <a:off x="3628880" y="4511392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66DF4-EE2A-4DC3-A2C5-5930DDA077E4}"/>
              </a:ext>
            </a:extLst>
          </p:cNvPr>
          <p:cNvSpPr txBox="1"/>
          <p:nvPr/>
        </p:nvSpPr>
        <p:spPr>
          <a:xfrm>
            <a:off x="3560213" y="4589780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55AE4-589D-4908-AE83-17317015DBFE}"/>
              </a:ext>
            </a:extLst>
          </p:cNvPr>
          <p:cNvSpPr txBox="1"/>
          <p:nvPr/>
        </p:nvSpPr>
        <p:spPr>
          <a:xfrm>
            <a:off x="3702030" y="5227040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higer</a:t>
            </a:r>
            <a:r>
              <a:rPr lang="en-US" strike="sngStrike" dirty="0"/>
              <a:t> is </a:t>
            </a:r>
          </a:p>
          <a:p>
            <a:r>
              <a:rPr lang="en-US" strike="sngStrike" dirty="0"/>
              <a:t>wonderful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32DE51-7FB1-4A62-9A66-B5D30E9EF4B9}"/>
              </a:ext>
            </a:extLst>
          </p:cNvPr>
          <p:cNvCxnSpPr/>
          <p:nvPr/>
        </p:nvCxnSpPr>
        <p:spPr>
          <a:xfrm>
            <a:off x="3628880" y="5227040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436ABD-47EF-451F-B40A-963A44B557D5}"/>
              </a:ext>
            </a:extLst>
          </p:cNvPr>
          <p:cNvCxnSpPr/>
          <p:nvPr/>
        </p:nvCxnSpPr>
        <p:spPr>
          <a:xfrm flipH="1">
            <a:off x="3628880" y="5969306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7C1886-CBEF-471E-82E0-DA8AD99C65F4}"/>
              </a:ext>
            </a:extLst>
          </p:cNvPr>
          <p:cNvCxnSpPr/>
          <p:nvPr/>
        </p:nvCxnSpPr>
        <p:spPr>
          <a:xfrm>
            <a:off x="5657225" y="5227040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5901A8F-356D-4693-9C40-6A9741B3DFCF}"/>
              </a:ext>
            </a:extLst>
          </p:cNvPr>
          <p:cNvSpPr/>
          <p:nvPr/>
        </p:nvSpPr>
        <p:spPr>
          <a:xfrm flipV="1">
            <a:off x="2412431" y="5356114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8870-9EB1-4C9C-83C2-768CBCF37D94}"/>
              </a:ext>
            </a:extLst>
          </p:cNvPr>
          <p:cNvSpPr txBox="1"/>
          <p:nvPr/>
        </p:nvSpPr>
        <p:spPr>
          <a:xfrm>
            <a:off x="2542886" y="5391052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55DF0-1A42-465E-9E0C-B5BBA11881BB}"/>
              </a:ext>
            </a:extLst>
          </p:cNvPr>
          <p:cNvSpPr txBox="1"/>
          <p:nvPr/>
        </p:nvSpPr>
        <p:spPr>
          <a:xfrm>
            <a:off x="2485581" y="6071762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 </a:t>
            </a:r>
            <a:r>
              <a:rPr lang="en-US" strike="sngStrike" dirty="0" err="1"/>
              <a:t>neighgo</a:t>
            </a:r>
            <a:r>
              <a:rPr lang="en-US" strike="sngStrike" dirty="0"/>
              <a:t> is a</a:t>
            </a:r>
          </a:p>
          <a:p>
            <a:r>
              <a:rPr lang="en-US" strike="sngStrike" dirty="0"/>
              <a:t>nigger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88B950-F440-4958-99E1-482793610A7C}"/>
              </a:ext>
            </a:extLst>
          </p:cNvPr>
          <p:cNvCxnSpPr/>
          <p:nvPr/>
        </p:nvCxnSpPr>
        <p:spPr>
          <a:xfrm>
            <a:off x="2412431" y="6071762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79662A-C353-4734-82F5-CFE2AB8213D2}"/>
              </a:ext>
            </a:extLst>
          </p:cNvPr>
          <p:cNvCxnSpPr/>
          <p:nvPr/>
        </p:nvCxnSpPr>
        <p:spPr>
          <a:xfrm flipH="1">
            <a:off x="2412431" y="6814028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95AF7E-A052-46DF-8212-4AD89E4E6B1B}"/>
              </a:ext>
            </a:extLst>
          </p:cNvPr>
          <p:cNvCxnSpPr/>
          <p:nvPr/>
        </p:nvCxnSpPr>
        <p:spPr>
          <a:xfrm>
            <a:off x="4440776" y="6071762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940A487-F73B-4AFD-82B3-1E9A8103B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717" y="1487252"/>
            <a:ext cx="1182298" cy="1673193"/>
          </a:xfrm>
          <a:prstGeom prst="rect">
            <a:avLst/>
          </a:prstGeom>
        </p:spPr>
      </p:pic>
      <p:pic>
        <p:nvPicPr>
          <p:cNvPr id="57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7D3C4A1A-4454-4884-8F7D-94AE50E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65" y="3102884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CF55C1-398B-42F0-B5C2-880BE7876734}"/>
              </a:ext>
            </a:extLst>
          </p:cNvPr>
          <p:cNvSpPr txBox="1"/>
          <p:nvPr/>
        </p:nvSpPr>
        <p:spPr>
          <a:xfrm>
            <a:off x="1196087" y="2622034"/>
            <a:ext cx="22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nonPoliceCopyLogical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036ED-CF79-428A-9E9D-D9692566F8C0}"/>
              </a:ext>
            </a:extLst>
          </p:cNvPr>
          <p:cNvSpPr/>
          <p:nvPr/>
        </p:nvSpPr>
        <p:spPr>
          <a:xfrm>
            <a:off x="1498865" y="509902"/>
            <a:ext cx="9646369" cy="23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 MYERS, FORT WORTH, WASHINTON,  FEDERAL(US) OF GERMANY COURT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9E0C876-D923-4781-AE86-0EA0CDB478ED}"/>
              </a:ext>
            </a:extLst>
          </p:cNvPr>
          <p:cNvSpPr/>
          <p:nvPr/>
        </p:nvSpPr>
        <p:spPr>
          <a:xfrm rot="10596534" flipH="1">
            <a:off x="845609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FD3B3AC-735F-4C2B-8BE6-E4B5D5DB2EDC}"/>
              </a:ext>
            </a:extLst>
          </p:cNvPr>
          <p:cNvSpPr/>
          <p:nvPr/>
        </p:nvSpPr>
        <p:spPr>
          <a:xfrm rot="10596534" flipH="1">
            <a:off x="483085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096B1B-AEF6-4929-8B58-078E22257F08}"/>
              </a:ext>
            </a:extLst>
          </p:cNvPr>
          <p:cNvCxnSpPr>
            <a:cxnSpLocks/>
          </p:cNvCxnSpPr>
          <p:nvPr/>
        </p:nvCxnSpPr>
        <p:spPr>
          <a:xfrm flipV="1">
            <a:off x="8318278" y="1491438"/>
            <a:ext cx="0" cy="55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A4759D-57B6-41DC-A443-4C16D9B00216}"/>
              </a:ext>
            </a:extLst>
          </p:cNvPr>
          <p:cNvCxnSpPr>
            <a:cxnSpLocks/>
          </p:cNvCxnSpPr>
          <p:nvPr/>
        </p:nvCxnSpPr>
        <p:spPr>
          <a:xfrm flipH="1" flipV="1">
            <a:off x="7898626" y="1436497"/>
            <a:ext cx="310377" cy="72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27C97E-D957-4661-97C4-24E87B29D387}"/>
              </a:ext>
            </a:extLst>
          </p:cNvPr>
          <p:cNvSpPr txBox="1"/>
          <p:nvPr/>
        </p:nvSpPr>
        <p:spPr>
          <a:xfrm>
            <a:off x="7302713" y="4296377"/>
            <a:ext cx="4889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Automated One-Liners</a:t>
            </a:r>
          </a:p>
          <a:p>
            <a:r>
              <a:rPr lang="en-US" dirty="0" err="1"/>
              <a:t>Retardo</a:t>
            </a:r>
            <a:r>
              <a:rPr lang="en-US" dirty="0"/>
              <a:t>  </a:t>
            </a:r>
            <a:r>
              <a:rPr lang="en-US" dirty="0" err="1"/>
              <a:t>ibm.dmiler.visa.empleoy.Andrew.rontodo</a:t>
            </a:r>
            <a:endParaRPr lang="en-US" dirty="0"/>
          </a:p>
          <a:p>
            <a:r>
              <a:rPr lang="en-US" dirty="0" err="1"/>
              <a:t>Stupido</a:t>
            </a:r>
            <a:r>
              <a:rPr lang="en-US" dirty="0"/>
              <a:t>: ibm.damiler.visa.</a:t>
            </a:r>
            <a:r>
              <a:rPr lang="en-US" dirty="0" err="1"/>
              <a:t>employe</a:t>
            </a:r>
            <a:r>
              <a:rPr lang="en-US" dirty="0"/>
              <a:t>.?.</a:t>
            </a:r>
            <a:r>
              <a:rPr lang="en-US" dirty="0" err="1"/>
              <a:t>sudiptu</a:t>
            </a:r>
            <a:endParaRPr lang="en-US" dirty="0"/>
          </a:p>
          <a:p>
            <a:endParaRPr lang="en-US" dirty="0"/>
          </a:p>
          <a:p>
            <a:r>
              <a:rPr lang="en-US" dirty="0"/>
              <a:t>365 - 24/7 </a:t>
            </a:r>
            <a:r>
              <a:rPr lang="en-US" dirty="0" err="1"/>
              <a:t>phil</a:t>
            </a:r>
            <a:r>
              <a:rPr lang="en-US" dirty="0"/>
              <a:t>(</a:t>
            </a:r>
            <a:r>
              <a:rPr lang="en-US" strike="sngStrike" dirty="0" err="1"/>
              <a:t>kim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30E5AE-1517-40D0-A73A-90645E84BA74}"/>
              </a:ext>
            </a:extLst>
          </p:cNvPr>
          <p:cNvSpPr txBox="1"/>
          <p:nvPr/>
        </p:nvSpPr>
        <p:spPr>
          <a:xfrm>
            <a:off x="-23377" y="697180"/>
            <a:ext cx="105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§422.6 </a:t>
            </a:r>
          </a:p>
          <a:p>
            <a:r>
              <a:rPr lang="en-US" sz="1400" dirty="0"/>
              <a:t>Hate Crime</a:t>
            </a:r>
          </a:p>
          <a:p>
            <a:r>
              <a:rPr lang="en-US" sz="1400" dirty="0"/>
              <a:t>Elder Abuse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21119D9-F0FD-43E8-92C7-E985627740DD}"/>
              </a:ext>
            </a:extLst>
          </p:cNvPr>
          <p:cNvSpPr/>
          <p:nvPr/>
        </p:nvSpPr>
        <p:spPr>
          <a:xfrm rot="10800000">
            <a:off x="5844517" y="4491564"/>
            <a:ext cx="1224232" cy="899488"/>
          </a:xfrm>
          <a:prstGeom prst="rightArrow">
            <a:avLst>
              <a:gd name="adj1" fmla="val 19267"/>
              <a:gd name="adj2" fmla="val 50000"/>
            </a:avLst>
          </a:prstGeom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15202F-E27A-49BA-AD40-06D233579291}"/>
              </a:ext>
            </a:extLst>
          </p:cNvPr>
          <p:cNvSpPr/>
          <p:nvPr/>
        </p:nvSpPr>
        <p:spPr>
          <a:xfrm>
            <a:off x="7382347" y="5720536"/>
            <a:ext cx="340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https://usa.visa.com/support.html</a:t>
            </a:r>
          </a:p>
        </p:txBody>
      </p:sp>
      <p:pic>
        <p:nvPicPr>
          <p:cNvPr id="68" name="Picture 2" descr="HM The King | Kungahuset">
            <a:extLst>
              <a:ext uri="{FF2B5EF4-FFF2-40B4-BE49-F238E27FC236}">
                <a16:creationId xmlns:a16="http://schemas.microsoft.com/office/drawing/2014/main" id="{03838904-73C7-4A16-8C09-B956F135A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712" y="5396608"/>
            <a:ext cx="811043" cy="5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50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03300" y="-6743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395" y="1413913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5461567" y="1992961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Ibm.damiler.linkedin</a:t>
            </a:r>
            <a:r>
              <a:rPr lang="en-US" strike="sngStrike" dirty="0"/>
              <a:t>).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202979" y="202873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37" y="2806700"/>
            <a:ext cx="2282881" cy="12784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1159829" y="4527387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1104903" y="4576345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496775" y="1089451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pic>
        <p:nvPicPr>
          <p:cNvPr id="102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0C16FA37-D179-4E0D-A0EB-83F93D94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65" y="1487252"/>
            <a:ext cx="1260712" cy="12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D7B79-7EF7-485B-B49E-593B32C6279D}"/>
              </a:ext>
            </a:extLst>
          </p:cNvPr>
          <p:cNvSpPr txBox="1"/>
          <p:nvPr/>
        </p:nvSpPr>
        <p:spPr>
          <a:xfrm>
            <a:off x="1232979" y="5243035"/>
            <a:ext cx="185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Chines People eat</a:t>
            </a:r>
          </a:p>
          <a:p>
            <a:r>
              <a:rPr lang="en-US" strike="sngStrike" dirty="0"/>
              <a:t>Dog Food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29F15-1961-49FA-82FD-12E4919BF704}"/>
              </a:ext>
            </a:extLst>
          </p:cNvPr>
          <p:cNvCxnSpPr/>
          <p:nvPr/>
        </p:nvCxnSpPr>
        <p:spPr>
          <a:xfrm>
            <a:off x="1159829" y="5243035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E518E-3378-43C2-9EA3-CF247BE5EC94}"/>
              </a:ext>
            </a:extLst>
          </p:cNvPr>
          <p:cNvCxnSpPr/>
          <p:nvPr/>
        </p:nvCxnSpPr>
        <p:spPr>
          <a:xfrm flipH="1">
            <a:off x="1159829" y="5985301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0F4C5-6080-42CD-BD14-1227185019A7}"/>
              </a:ext>
            </a:extLst>
          </p:cNvPr>
          <p:cNvCxnSpPr/>
          <p:nvPr/>
        </p:nvCxnSpPr>
        <p:spPr>
          <a:xfrm>
            <a:off x="3188174" y="5243035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46082-2DFB-4236-8BB7-05D7B1442651}"/>
              </a:ext>
            </a:extLst>
          </p:cNvPr>
          <p:cNvSpPr/>
          <p:nvPr/>
        </p:nvSpPr>
        <p:spPr>
          <a:xfrm flipV="1">
            <a:off x="3628880" y="4511392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66DF4-EE2A-4DC3-A2C5-5930DDA077E4}"/>
              </a:ext>
            </a:extLst>
          </p:cNvPr>
          <p:cNvSpPr txBox="1"/>
          <p:nvPr/>
        </p:nvSpPr>
        <p:spPr>
          <a:xfrm>
            <a:off x="3560213" y="4589780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55AE4-589D-4908-AE83-17317015DBFE}"/>
              </a:ext>
            </a:extLst>
          </p:cNvPr>
          <p:cNvSpPr txBox="1"/>
          <p:nvPr/>
        </p:nvSpPr>
        <p:spPr>
          <a:xfrm>
            <a:off x="3702030" y="5227040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higer</a:t>
            </a:r>
            <a:r>
              <a:rPr lang="en-US" strike="sngStrike" dirty="0"/>
              <a:t> is </a:t>
            </a:r>
          </a:p>
          <a:p>
            <a:r>
              <a:rPr lang="en-US" strike="sngStrike" dirty="0"/>
              <a:t>wonderful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32DE51-7FB1-4A62-9A66-B5D30E9EF4B9}"/>
              </a:ext>
            </a:extLst>
          </p:cNvPr>
          <p:cNvCxnSpPr/>
          <p:nvPr/>
        </p:nvCxnSpPr>
        <p:spPr>
          <a:xfrm>
            <a:off x="3628880" y="5227040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436ABD-47EF-451F-B40A-963A44B557D5}"/>
              </a:ext>
            </a:extLst>
          </p:cNvPr>
          <p:cNvCxnSpPr/>
          <p:nvPr/>
        </p:nvCxnSpPr>
        <p:spPr>
          <a:xfrm flipH="1">
            <a:off x="3628880" y="5969306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7C1886-CBEF-471E-82E0-DA8AD99C65F4}"/>
              </a:ext>
            </a:extLst>
          </p:cNvPr>
          <p:cNvCxnSpPr/>
          <p:nvPr/>
        </p:nvCxnSpPr>
        <p:spPr>
          <a:xfrm>
            <a:off x="5657225" y="5227040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5901A8F-356D-4693-9C40-6A9741B3DFCF}"/>
              </a:ext>
            </a:extLst>
          </p:cNvPr>
          <p:cNvSpPr/>
          <p:nvPr/>
        </p:nvSpPr>
        <p:spPr>
          <a:xfrm flipV="1">
            <a:off x="2412431" y="5356114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8870-9EB1-4C9C-83C2-768CBCF37D94}"/>
              </a:ext>
            </a:extLst>
          </p:cNvPr>
          <p:cNvSpPr txBox="1"/>
          <p:nvPr/>
        </p:nvSpPr>
        <p:spPr>
          <a:xfrm>
            <a:off x="2542886" y="5391052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55DF0-1A42-465E-9E0C-B5BBA11881BB}"/>
              </a:ext>
            </a:extLst>
          </p:cNvPr>
          <p:cNvSpPr txBox="1"/>
          <p:nvPr/>
        </p:nvSpPr>
        <p:spPr>
          <a:xfrm>
            <a:off x="2485581" y="6071762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 </a:t>
            </a:r>
            <a:r>
              <a:rPr lang="en-US" strike="sngStrike" dirty="0" err="1"/>
              <a:t>neighgo</a:t>
            </a:r>
            <a:r>
              <a:rPr lang="en-US" strike="sngStrike" dirty="0"/>
              <a:t> is a</a:t>
            </a:r>
          </a:p>
          <a:p>
            <a:r>
              <a:rPr lang="en-US" strike="sngStrike" dirty="0"/>
              <a:t>nigger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88B950-F440-4958-99E1-482793610A7C}"/>
              </a:ext>
            </a:extLst>
          </p:cNvPr>
          <p:cNvCxnSpPr/>
          <p:nvPr/>
        </p:nvCxnSpPr>
        <p:spPr>
          <a:xfrm>
            <a:off x="2412431" y="6071762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79662A-C353-4734-82F5-CFE2AB8213D2}"/>
              </a:ext>
            </a:extLst>
          </p:cNvPr>
          <p:cNvCxnSpPr/>
          <p:nvPr/>
        </p:nvCxnSpPr>
        <p:spPr>
          <a:xfrm flipH="1">
            <a:off x="2412431" y="6814028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95AF7E-A052-46DF-8212-4AD89E4E6B1B}"/>
              </a:ext>
            </a:extLst>
          </p:cNvPr>
          <p:cNvCxnSpPr/>
          <p:nvPr/>
        </p:nvCxnSpPr>
        <p:spPr>
          <a:xfrm>
            <a:off x="4440776" y="6071762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940A487-F73B-4AFD-82B3-1E9A8103B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717" y="1487252"/>
            <a:ext cx="1182298" cy="1673193"/>
          </a:xfrm>
          <a:prstGeom prst="rect">
            <a:avLst/>
          </a:prstGeom>
        </p:spPr>
      </p:pic>
      <p:pic>
        <p:nvPicPr>
          <p:cNvPr id="57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7D3C4A1A-4454-4884-8F7D-94AE50E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65" y="3102884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CF55C1-398B-42F0-B5C2-880BE7876734}"/>
              </a:ext>
            </a:extLst>
          </p:cNvPr>
          <p:cNvSpPr txBox="1"/>
          <p:nvPr/>
        </p:nvSpPr>
        <p:spPr>
          <a:xfrm>
            <a:off x="1196087" y="2622034"/>
            <a:ext cx="22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nonPoliceCopyLogical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036ED-CF79-428A-9E9D-D9692566F8C0}"/>
              </a:ext>
            </a:extLst>
          </p:cNvPr>
          <p:cNvSpPr/>
          <p:nvPr/>
        </p:nvSpPr>
        <p:spPr>
          <a:xfrm>
            <a:off x="1498865" y="509902"/>
            <a:ext cx="9646369" cy="23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 MYERS, FORT WORTH, WASHINTON,  FEDERAL(US) OF GERMANY COURT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9E0C876-D923-4781-AE86-0EA0CDB478ED}"/>
              </a:ext>
            </a:extLst>
          </p:cNvPr>
          <p:cNvSpPr/>
          <p:nvPr/>
        </p:nvSpPr>
        <p:spPr>
          <a:xfrm rot="10596534" flipH="1">
            <a:off x="845609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FD3B3AC-735F-4C2B-8BE6-E4B5D5DB2EDC}"/>
              </a:ext>
            </a:extLst>
          </p:cNvPr>
          <p:cNvSpPr/>
          <p:nvPr/>
        </p:nvSpPr>
        <p:spPr>
          <a:xfrm rot="10596534" flipH="1">
            <a:off x="483085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096B1B-AEF6-4929-8B58-078E22257F08}"/>
              </a:ext>
            </a:extLst>
          </p:cNvPr>
          <p:cNvCxnSpPr>
            <a:cxnSpLocks/>
          </p:cNvCxnSpPr>
          <p:nvPr/>
        </p:nvCxnSpPr>
        <p:spPr>
          <a:xfrm flipV="1">
            <a:off x="8318278" y="1491438"/>
            <a:ext cx="0" cy="55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A4759D-57B6-41DC-A443-4C16D9B00216}"/>
              </a:ext>
            </a:extLst>
          </p:cNvPr>
          <p:cNvCxnSpPr>
            <a:cxnSpLocks/>
          </p:cNvCxnSpPr>
          <p:nvPr/>
        </p:nvCxnSpPr>
        <p:spPr>
          <a:xfrm flipH="1" flipV="1">
            <a:off x="7898626" y="1436497"/>
            <a:ext cx="310377" cy="72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27C97E-D957-4661-97C4-24E87B29D387}"/>
              </a:ext>
            </a:extLst>
          </p:cNvPr>
          <p:cNvSpPr txBox="1"/>
          <p:nvPr/>
        </p:nvSpPr>
        <p:spPr>
          <a:xfrm>
            <a:off x="7302713" y="4296377"/>
            <a:ext cx="4889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Automated One-Liners</a:t>
            </a:r>
          </a:p>
          <a:p>
            <a:r>
              <a:rPr lang="en-US" dirty="0" err="1"/>
              <a:t>Retardo</a:t>
            </a:r>
            <a:r>
              <a:rPr lang="en-US" dirty="0"/>
              <a:t>  </a:t>
            </a:r>
            <a:r>
              <a:rPr lang="en-US" dirty="0" err="1"/>
              <a:t>ibm.dmiler.visa.empleoy.Andrew.rontodo</a:t>
            </a:r>
            <a:endParaRPr lang="en-US" dirty="0"/>
          </a:p>
          <a:p>
            <a:r>
              <a:rPr lang="en-US" dirty="0" err="1"/>
              <a:t>Stupido</a:t>
            </a:r>
            <a:r>
              <a:rPr lang="en-US" dirty="0"/>
              <a:t>: ibm.damiler.visa.</a:t>
            </a:r>
            <a:r>
              <a:rPr lang="en-US" dirty="0" err="1"/>
              <a:t>employe</a:t>
            </a:r>
            <a:r>
              <a:rPr lang="en-US" dirty="0"/>
              <a:t>.?.</a:t>
            </a:r>
            <a:r>
              <a:rPr lang="en-US" dirty="0" err="1"/>
              <a:t>sudiptu</a:t>
            </a:r>
            <a:endParaRPr lang="en-US" dirty="0"/>
          </a:p>
          <a:p>
            <a:endParaRPr lang="en-US" dirty="0"/>
          </a:p>
          <a:p>
            <a:r>
              <a:rPr lang="en-US" dirty="0"/>
              <a:t>365 - 24/7 </a:t>
            </a:r>
            <a:r>
              <a:rPr lang="en-US" dirty="0" err="1"/>
              <a:t>phil</a:t>
            </a:r>
            <a:r>
              <a:rPr lang="en-US" dirty="0"/>
              <a:t>(</a:t>
            </a:r>
            <a:r>
              <a:rPr lang="en-US" strike="sngStrike" dirty="0" err="1"/>
              <a:t>kim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30E5AE-1517-40D0-A73A-90645E84BA74}"/>
              </a:ext>
            </a:extLst>
          </p:cNvPr>
          <p:cNvSpPr txBox="1"/>
          <p:nvPr/>
        </p:nvSpPr>
        <p:spPr>
          <a:xfrm>
            <a:off x="-23377" y="697180"/>
            <a:ext cx="105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§422.6 </a:t>
            </a:r>
          </a:p>
          <a:p>
            <a:r>
              <a:rPr lang="en-US" sz="1400" dirty="0"/>
              <a:t>Hate Crime</a:t>
            </a:r>
          </a:p>
          <a:p>
            <a:r>
              <a:rPr lang="en-US" sz="1400" dirty="0"/>
              <a:t>Elder Abuse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21119D9-F0FD-43E8-92C7-E985627740DD}"/>
              </a:ext>
            </a:extLst>
          </p:cNvPr>
          <p:cNvSpPr/>
          <p:nvPr/>
        </p:nvSpPr>
        <p:spPr>
          <a:xfrm rot="10800000">
            <a:off x="5844517" y="4491564"/>
            <a:ext cx="1224232" cy="899488"/>
          </a:xfrm>
          <a:prstGeom prst="rightArrow">
            <a:avLst>
              <a:gd name="adj1" fmla="val 19267"/>
              <a:gd name="adj2" fmla="val 50000"/>
            </a:avLst>
          </a:prstGeom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15202F-E27A-49BA-AD40-06D233579291}"/>
              </a:ext>
            </a:extLst>
          </p:cNvPr>
          <p:cNvSpPr/>
          <p:nvPr/>
        </p:nvSpPr>
        <p:spPr>
          <a:xfrm>
            <a:off x="7382347" y="5720536"/>
            <a:ext cx="340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https://usa.visa.com/support.html</a:t>
            </a:r>
          </a:p>
        </p:txBody>
      </p:sp>
      <p:pic>
        <p:nvPicPr>
          <p:cNvPr id="68" name="Picture 2" descr="HM The King | Kungahuset">
            <a:extLst>
              <a:ext uri="{FF2B5EF4-FFF2-40B4-BE49-F238E27FC236}">
                <a16:creationId xmlns:a16="http://schemas.microsoft.com/office/drawing/2014/main" id="{03838904-73C7-4A16-8C09-B956F135A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712" y="5396608"/>
            <a:ext cx="811043" cy="5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588C-FE66-4C77-8760-8E186617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05" y="2362333"/>
            <a:ext cx="2276190" cy="21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F8676-0941-4300-B0DA-DEC98501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81" y="2362333"/>
            <a:ext cx="2095238" cy="20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1C8C8A-6FFB-4B0B-A872-77084175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20" y="2438523"/>
            <a:ext cx="2095238" cy="20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91232-E914-42F6-8564-7C0B8E12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12" y="2375032"/>
            <a:ext cx="2095238" cy="20571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371E4-C8AB-4419-A3E7-935354B5411B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B5EED-66E2-4B6D-BC18-D32A8CAD98E7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88A0F-EB2E-4C8A-B00B-FEA55959697F}"/>
              </a:ext>
            </a:extLst>
          </p:cNvPr>
          <p:cNvSpPr txBox="1"/>
          <p:nvPr/>
        </p:nvSpPr>
        <p:spPr>
          <a:xfrm>
            <a:off x="1949581" y="685800"/>
            <a:ext cx="4072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nonPoliceGangUnitLogica.maxplank.</a:t>
            </a:r>
            <a:r>
              <a:rPr lang="en-US" strike="sngStrike" dirty="0" err="1"/>
              <a:t>marx</a:t>
            </a:r>
            <a:endParaRPr lang="en-US" strike="sngStrike" dirty="0"/>
          </a:p>
          <a:p>
            <a:r>
              <a:rPr lang="en-US" strike="sngStrike" dirty="0" err="1"/>
              <a:t>nonPoliceDocumentsLogical</a:t>
            </a:r>
            <a:endParaRPr lang="en-US" strike="sngStrike" dirty="0"/>
          </a:p>
          <a:p>
            <a:r>
              <a:rPr lang="en-US" dirty="0"/>
              <a:t>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CC144-F8F4-4F71-A103-C3D0F17BF07D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8B35CE-D18D-484F-995B-63A019FB4EA0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76A99-9FB5-4504-9499-E74E8BCAD7AE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</p:spTree>
    <p:extLst>
      <p:ext uri="{BB962C8B-B14F-4D97-AF65-F5344CB8AC3E}">
        <p14:creationId xmlns:p14="http://schemas.microsoft.com/office/powerpoint/2010/main" val="102044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371E4-C8AB-4419-A3E7-935354B5411B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B5EED-66E2-4B6D-BC18-D32A8CAD98E7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CC144-F8F4-4F71-A103-C3D0F17BF07D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8B35CE-D18D-484F-995B-63A019FB4EA0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76A99-9FB5-4504-9499-E74E8BCAD7AE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35439-04BD-43B6-BB62-ACDD8F98F14C}"/>
              </a:ext>
            </a:extLst>
          </p:cNvPr>
          <p:cNvSpPr/>
          <p:nvPr/>
        </p:nvSpPr>
        <p:spPr>
          <a:xfrm>
            <a:off x="1562101" y="2355337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D3B15-4CBC-4CF7-95D9-B5BAC13A0895}"/>
              </a:ext>
            </a:extLst>
          </p:cNvPr>
          <p:cNvSpPr/>
          <p:nvPr/>
        </p:nvSpPr>
        <p:spPr>
          <a:xfrm>
            <a:off x="3934131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FBA015-5A05-4197-8068-DA716BA8CA5A}"/>
              </a:ext>
            </a:extLst>
          </p:cNvPr>
          <p:cNvSpPr/>
          <p:nvPr/>
        </p:nvSpPr>
        <p:spPr>
          <a:xfrm>
            <a:off x="5864531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21E7CA-B100-4DAE-99D9-714EF52ED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140599"/>
            <a:ext cx="2276190" cy="21333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B4547B-12CD-48D9-8BB0-5AA82F4D7D4F}"/>
              </a:ext>
            </a:extLst>
          </p:cNvPr>
          <p:cNvSpPr/>
          <p:nvPr/>
        </p:nvSpPr>
        <p:spPr>
          <a:xfrm>
            <a:off x="7823200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5186D1-D314-4EA5-B139-F792179FBE87}"/>
              </a:ext>
            </a:extLst>
          </p:cNvPr>
          <p:cNvSpPr/>
          <p:nvPr/>
        </p:nvSpPr>
        <p:spPr>
          <a:xfrm>
            <a:off x="7327900" y="2933700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CCC3A8E-1F39-400E-830E-7E3245EBB9B3}"/>
              </a:ext>
            </a:extLst>
          </p:cNvPr>
          <p:cNvSpPr/>
          <p:nvPr/>
        </p:nvSpPr>
        <p:spPr>
          <a:xfrm>
            <a:off x="5399237" y="2993769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17137EE-ECD7-4BD8-A402-C9D7ABE58E71}"/>
              </a:ext>
            </a:extLst>
          </p:cNvPr>
          <p:cNvSpPr/>
          <p:nvPr/>
        </p:nvSpPr>
        <p:spPr>
          <a:xfrm>
            <a:off x="3360512" y="2993768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FE0B73-6177-4FFE-8655-4F999DCB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78" y="4993756"/>
            <a:ext cx="3279322" cy="13543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2E8414-0181-42E6-9697-1CDB2787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115" y="4993251"/>
            <a:ext cx="3279322" cy="13543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957EE1-BFA7-464E-940E-F2DC57F0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19" y="5196063"/>
            <a:ext cx="3279322" cy="13543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A5BC27-CEE9-48C7-868B-37AB67FD1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466" y="5227689"/>
            <a:ext cx="3279322" cy="1354346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FDE475A-0AB5-4386-A7D1-0F9358682A61}"/>
              </a:ext>
            </a:extLst>
          </p:cNvPr>
          <p:cNvSpPr/>
          <p:nvPr/>
        </p:nvSpPr>
        <p:spPr>
          <a:xfrm rot="5400000">
            <a:off x="2441284" y="4273932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6D245B7-AD8B-4D72-8074-8213CDB1A7FD}"/>
              </a:ext>
            </a:extLst>
          </p:cNvPr>
          <p:cNvSpPr/>
          <p:nvPr/>
        </p:nvSpPr>
        <p:spPr>
          <a:xfrm rot="5400000">
            <a:off x="4716019" y="4146931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AC6C637-FE50-4E23-B939-0C1277C72C3F}"/>
              </a:ext>
            </a:extLst>
          </p:cNvPr>
          <p:cNvSpPr/>
          <p:nvPr/>
        </p:nvSpPr>
        <p:spPr>
          <a:xfrm rot="5400000">
            <a:off x="6510909" y="3943730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0079D0A-D80A-4443-BC81-CEF3AF01DF6B}"/>
              </a:ext>
            </a:extLst>
          </p:cNvPr>
          <p:cNvSpPr/>
          <p:nvPr/>
        </p:nvSpPr>
        <p:spPr>
          <a:xfrm rot="5400000">
            <a:off x="8544343" y="3979534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CCD16FD-7D89-4185-A18C-F5D8000F9424}"/>
              </a:ext>
            </a:extLst>
          </p:cNvPr>
          <p:cNvSpPr/>
          <p:nvPr/>
        </p:nvSpPr>
        <p:spPr>
          <a:xfrm rot="170500">
            <a:off x="9208249" y="2895601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D51801-06C3-47A8-938D-7CB02FCD3F30}"/>
              </a:ext>
            </a:extLst>
          </p:cNvPr>
          <p:cNvCxnSpPr/>
          <p:nvPr/>
        </p:nvCxnSpPr>
        <p:spPr>
          <a:xfrm>
            <a:off x="1397000" y="4350130"/>
            <a:ext cx="787400" cy="130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A23182-EFF7-450C-960C-40B9ACD58A27}"/>
              </a:ext>
            </a:extLst>
          </p:cNvPr>
          <p:cNvCxnSpPr>
            <a:cxnSpLocks/>
          </p:cNvCxnSpPr>
          <p:nvPr/>
        </p:nvCxnSpPr>
        <p:spPr>
          <a:xfrm>
            <a:off x="9482819" y="4208329"/>
            <a:ext cx="787400" cy="130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2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84AD8-D303-46B2-BD32-0BFB531D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772561"/>
            <a:ext cx="2276190" cy="21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A6E8F-2825-4089-A720-EDCF7ECE3C82}"/>
              </a:ext>
            </a:extLst>
          </p:cNvPr>
          <p:cNvSpPr txBox="1"/>
          <p:nvPr/>
        </p:nvSpPr>
        <p:spPr>
          <a:xfrm>
            <a:off x="4533900" y="3708400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Death Row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241D6C-626E-472F-9379-54391BB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02" y="1651257"/>
            <a:ext cx="2095238" cy="20571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FA16B-25B0-4B90-B0A8-57485BCC0267}"/>
              </a:ext>
            </a:extLst>
          </p:cNvPr>
          <p:cNvCxnSpPr>
            <a:cxnSpLocks/>
          </p:cNvCxnSpPr>
          <p:nvPr/>
        </p:nvCxnSpPr>
        <p:spPr>
          <a:xfrm>
            <a:off x="3898900" y="911549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3F903-9C63-43AD-9EE0-E22E40C36967}"/>
              </a:ext>
            </a:extLst>
          </p:cNvPr>
          <p:cNvCxnSpPr>
            <a:cxnSpLocks/>
          </p:cNvCxnSpPr>
          <p:nvPr/>
        </p:nvCxnSpPr>
        <p:spPr>
          <a:xfrm flipH="1">
            <a:off x="6565897" y="1409700"/>
            <a:ext cx="609603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4969D-A2B3-4E08-A3E2-DA322CFD39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463800" y="2260600"/>
            <a:ext cx="1041400" cy="48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26EF2-59B1-471D-AADF-CA40D6C15F8E}"/>
              </a:ext>
            </a:extLst>
          </p:cNvPr>
          <p:cNvSpPr txBox="1"/>
          <p:nvPr/>
        </p:nvSpPr>
        <p:spPr>
          <a:xfrm>
            <a:off x="3758110" y="4774942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Portal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20-E452-4E07-ACE9-11D3A30BF2B4}"/>
              </a:ext>
            </a:extLst>
          </p:cNvPr>
          <p:cNvSpPr/>
          <p:nvPr/>
        </p:nvSpPr>
        <p:spPr>
          <a:xfrm>
            <a:off x="3505200" y="1409700"/>
            <a:ext cx="3060697" cy="2668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1C2837-F107-4ABC-BF78-2253F2D03F9A}"/>
              </a:ext>
            </a:extLst>
          </p:cNvPr>
          <p:cNvSpPr txBox="1"/>
          <p:nvPr/>
        </p:nvSpPr>
        <p:spPr>
          <a:xfrm>
            <a:off x="4533900" y="526363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Dr Dre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55CDF1-55D3-402F-9D5B-0DEF402B2EF6}"/>
              </a:ext>
            </a:extLst>
          </p:cNvPr>
          <p:cNvSpPr/>
          <p:nvPr/>
        </p:nvSpPr>
        <p:spPr>
          <a:xfrm flipV="1">
            <a:off x="4382211" y="5263633"/>
            <a:ext cx="1551580" cy="591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180798-560A-45D5-A816-2D9544AB83ED}"/>
              </a:ext>
            </a:extLst>
          </p:cNvPr>
          <p:cNvCxnSpPr>
            <a:cxnSpLocks/>
          </p:cNvCxnSpPr>
          <p:nvPr/>
        </p:nvCxnSpPr>
        <p:spPr>
          <a:xfrm flipH="1">
            <a:off x="6186141" y="4966728"/>
            <a:ext cx="262719" cy="4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D73164-9EBB-4347-9A6B-E1D5CE3B2E9D}"/>
              </a:ext>
            </a:extLst>
          </p:cNvPr>
          <p:cNvCxnSpPr>
            <a:cxnSpLocks/>
          </p:cNvCxnSpPr>
          <p:nvPr/>
        </p:nvCxnSpPr>
        <p:spPr>
          <a:xfrm>
            <a:off x="3665017" y="5378192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95E2C1-9A71-486C-B3BC-120A7B9642D6}"/>
              </a:ext>
            </a:extLst>
          </p:cNvPr>
          <p:cNvSpPr txBox="1"/>
          <p:nvPr/>
        </p:nvSpPr>
        <p:spPr>
          <a:xfrm>
            <a:off x="6096000" y="4495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§188 HOMICDE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B1FF15-E1B6-4A2A-9B28-00393E9AD8B0}"/>
              </a:ext>
            </a:extLst>
          </p:cNvPr>
          <p:cNvSpPr/>
          <p:nvPr/>
        </p:nvSpPr>
        <p:spPr>
          <a:xfrm>
            <a:off x="9194800" y="2374900"/>
            <a:ext cx="431794" cy="46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DB052BC1-3CA0-4BE3-AE81-50908548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39" y="296746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C3B12741-BBC3-4323-B245-B7823FEC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76" y="4086481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9EE99-CEA5-443C-931D-0BF2465D4B33}"/>
              </a:ext>
            </a:extLst>
          </p:cNvPr>
          <p:cNvCxnSpPr/>
          <p:nvPr/>
        </p:nvCxnSpPr>
        <p:spPr>
          <a:xfrm flipV="1">
            <a:off x="101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D9B711-F7B6-4D7E-945D-96CE7FC86E82}"/>
              </a:ext>
            </a:extLst>
          </p:cNvPr>
          <p:cNvSpPr/>
          <p:nvPr/>
        </p:nvSpPr>
        <p:spPr>
          <a:xfrm>
            <a:off x="0" y="0"/>
            <a:ext cx="1003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1ED4-26E9-45CC-AB9F-574949239F30}"/>
              </a:ext>
            </a:extLst>
          </p:cNvPr>
          <p:cNvSpPr txBox="1"/>
          <p:nvPr/>
        </p:nvSpPr>
        <p:spPr>
          <a:xfrm>
            <a:off x="1295400" y="139184"/>
            <a:ext cx="543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</a:t>
            </a:r>
            <a:r>
              <a:rPr lang="en-US" dirty="0"/>
              <a:t>   - </a:t>
            </a:r>
            <a:r>
              <a:rPr lang="en-US" b="1" dirty="0"/>
              <a:t>Online/Offline Attachment System</a:t>
            </a:r>
          </a:p>
        </p:txBody>
      </p:sp>
      <p:pic>
        <p:nvPicPr>
          <p:cNvPr id="1026" name="Picture 2" descr="Police patrol on a road with police car, officer, house, nature landscape.  Policeman in uniform, vehicle with rooftop flashing lights. Flat vector ill  Stock Vector Image &amp; Art - Alamy">
            <a:extLst>
              <a:ext uri="{FF2B5EF4-FFF2-40B4-BE49-F238E27FC236}">
                <a16:creationId xmlns:a16="http://schemas.microsoft.com/office/drawing/2014/main" id="{C826E4F7-579A-4C0D-AA70-70ADE30D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763" y="1311681"/>
            <a:ext cx="101547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D5E37-9E16-40A5-A1E6-666A2C462EFF}"/>
              </a:ext>
            </a:extLst>
          </p:cNvPr>
          <p:cNvSpPr txBox="1"/>
          <p:nvPr/>
        </p:nvSpPr>
        <p:spPr>
          <a:xfrm>
            <a:off x="6255649" y="1945800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eval(</a:t>
            </a:r>
            <a:r>
              <a:rPr lang="en-US" dirty="0" err="1"/>
              <a:t>Ibm.damiler.linkedin</a:t>
            </a:r>
            <a:r>
              <a:rPr lang="en-US" dirty="0"/>
              <a:t>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D7891E-9B6B-49DC-80A3-28B32B903E20}"/>
              </a:ext>
            </a:extLst>
          </p:cNvPr>
          <p:cNvSpPr/>
          <p:nvPr/>
        </p:nvSpPr>
        <p:spPr>
          <a:xfrm>
            <a:off x="10202979" y="2028736"/>
            <a:ext cx="24190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1B25F-6BD5-4C10-A869-795543549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09" y="2731532"/>
            <a:ext cx="2417110" cy="135358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350585-EF47-4A91-90DF-8981739A13D1}"/>
              </a:ext>
            </a:extLst>
          </p:cNvPr>
          <p:cNvSpPr/>
          <p:nvPr/>
        </p:nvSpPr>
        <p:spPr>
          <a:xfrm flipV="1">
            <a:off x="6426546" y="3285593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9D359-AE50-408A-9D6C-2C557ADC420A}"/>
              </a:ext>
            </a:extLst>
          </p:cNvPr>
          <p:cNvSpPr txBox="1"/>
          <p:nvPr/>
        </p:nvSpPr>
        <p:spPr>
          <a:xfrm>
            <a:off x="6371620" y="3334551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2EDC73-CDF3-43CD-A35E-06E081603569}"/>
              </a:ext>
            </a:extLst>
          </p:cNvPr>
          <p:cNvSpPr/>
          <p:nvPr/>
        </p:nvSpPr>
        <p:spPr>
          <a:xfrm>
            <a:off x="1518575" y="807033"/>
            <a:ext cx="9648459" cy="3244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Ibm.daimler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D7B79-7EF7-485B-B49E-593B32C6279D}"/>
              </a:ext>
            </a:extLst>
          </p:cNvPr>
          <p:cNvSpPr txBox="1"/>
          <p:nvPr/>
        </p:nvSpPr>
        <p:spPr>
          <a:xfrm>
            <a:off x="6499696" y="4001241"/>
            <a:ext cx="219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people smell</a:t>
            </a:r>
          </a:p>
          <a:p>
            <a:r>
              <a:rPr lang="en-US" dirty="0"/>
              <a:t>Like fish in containers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29F15-1961-49FA-82FD-12E4919BF704}"/>
              </a:ext>
            </a:extLst>
          </p:cNvPr>
          <p:cNvCxnSpPr/>
          <p:nvPr/>
        </p:nvCxnSpPr>
        <p:spPr>
          <a:xfrm>
            <a:off x="6426546" y="4001241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E518E-3378-43C2-9EA3-CF247BE5EC94}"/>
              </a:ext>
            </a:extLst>
          </p:cNvPr>
          <p:cNvCxnSpPr/>
          <p:nvPr/>
        </p:nvCxnSpPr>
        <p:spPr>
          <a:xfrm flipH="1">
            <a:off x="6426546" y="4743507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0F4C5-6080-42CD-BD14-1227185019A7}"/>
              </a:ext>
            </a:extLst>
          </p:cNvPr>
          <p:cNvCxnSpPr/>
          <p:nvPr/>
        </p:nvCxnSpPr>
        <p:spPr>
          <a:xfrm>
            <a:off x="8454891" y="4001241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3A8468-99BE-4C16-8504-AB972102FC77}"/>
              </a:ext>
            </a:extLst>
          </p:cNvPr>
          <p:cNvCxnSpPr/>
          <p:nvPr/>
        </p:nvCxnSpPr>
        <p:spPr>
          <a:xfrm flipV="1">
            <a:off x="6870700" y="907018"/>
            <a:ext cx="0" cy="85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46082-2DFB-4236-8BB7-05D7B1442651}"/>
              </a:ext>
            </a:extLst>
          </p:cNvPr>
          <p:cNvSpPr/>
          <p:nvPr/>
        </p:nvSpPr>
        <p:spPr>
          <a:xfrm flipV="1">
            <a:off x="6457310" y="4902385"/>
            <a:ext cx="2028345" cy="6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66DF4-EE2A-4DC3-A2C5-5930DDA077E4}"/>
              </a:ext>
            </a:extLst>
          </p:cNvPr>
          <p:cNvSpPr txBox="1"/>
          <p:nvPr/>
        </p:nvSpPr>
        <p:spPr>
          <a:xfrm>
            <a:off x="6402384" y="4951343"/>
            <a:ext cx="211403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nonPoliceContentItem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strike="sngStrike" dirty="0">
                <a:solidFill>
                  <a:schemeClr val="bg1"/>
                </a:solidFill>
              </a:rPr>
              <a:t>Max-</a:t>
            </a:r>
            <a:r>
              <a:rPr lang="en-US" sz="1600" strike="sngStrike" dirty="0" err="1">
                <a:solidFill>
                  <a:schemeClr val="bg1"/>
                </a:solidFill>
              </a:rPr>
              <a:t>plank.marx</a:t>
            </a:r>
            <a:endParaRPr lang="en-US" sz="1600" strike="sngStrike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55AE4-589D-4908-AE83-17317015DBFE}"/>
              </a:ext>
            </a:extLst>
          </p:cNvPr>
          <p:cNvSpPr txBox="1"/>
          <p:nvPr/>
        </p:nvSpPr>
        <p:spPr>
          <a:xfrm>
            <a:off x="6530460" y="5618033"/>
            <a:ext cx="15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Adoph</a:t>
            </a:r>
            <a:r>
              <a:rPr lang="en-US" dirty="0"/>
              <a:t> </a:t>
            </a:r>
            <a:r>
              <a:rPr lang="en-US" dirty="0" err="1"/>
              <a:t>higer</a:t>
            </a:r>
            <a:r>
              <a:rPr lang="en-US" dirty="0"/>
              <a:t> is </a:t>
            </a:r>
          </a:p>
          <a:p>
            <a:r>
              <a:rPr lang="en-US" dirty="0"/>
              <a:t>wonderful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32DE51-7FB1-4A62-9A66-B5D30E9EF4B9}"/>
              </a:ext>
            </a:extLst>
          </p:cNvPr>
          <p:cNvCxnSpPr/>
          <p:nvPr/>
        </p:nvCxnSpPr>
        <p:spPr>
          <a:xfrm>
            <a:off x="6457310" y="5618033"/>
            <a:ext cx="0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436ABD-47EF-451F-B40A-963A44B557D5}"/>
              </a:ext>
            </a:extLst>
          </p:cNvPr>
          <p:cNvCxnSpPr/>
          <p:nvPr/>
        </p:nvCxnSpPr>
        <p:spPr>
          <a:xfrm flipH="1">
            <a:off x="6457310" y="6360299"/>
            <a:ext cx="205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7C1886-CBEF-471E-82E0-DA8AD99C65F4}"/>
              </a:ext>
            </a:extLst>
          </p:cNvPr>
          <p:cNvCxnSpPr/>
          <p:nvPr/>
        </p:nvCxnSpPr>
        <p:spPr>
          <a:xfrm>
            <a:off x="8485655" y="5618033"/>
            <a:ext cx="30764" cy="81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6944FFA-0C47-4274-8B36-CA4599452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18" y="2070568"/>
            <a:ext cx="481416" cy="3762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5777-F534-40E2-AA03-290652BDD6F1}"/>
              </a:ext>
            </a:extLst>
          </p:cNvPr>
          <p:cNvCxnSpPr>
            <a:cxnSpLocks/>
          </p:cNvCxnSpPr>
          <p:nvPr/>
        </p:nvCxnSpPr>
        <p:spPr>
          <a:xfrm>
            <a:off x="3246380" y="2104250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951BA963-2656-4191-B7C1-08E1277C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95" y="197772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85168-554A-42D3-ADC5-B0030D386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04" y="1973784"/>
            <a:ext cx="819027" cy="10376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75AC86-2F17-48CF-86AE-209FB9D95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33" y="3170254"/>
            <a:ext cx="481416" cy="37623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AF747-A426-4A6C-AF8E-B4E546AF36CA}"/>
              </a:ext>
            </a:extLst>
          </p:cNvPr>
          <p:cNvCxnSpPr>
            <a:cxnSpLocks/>
          </p:cNvCxnSpPr>
          <p:nvPr/>
        </p:nvCxnSpPr>
        <p:spPr>
          <a:xfrm>
            <a:off x="3278395" y="3203936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99E4B4A-50AA-43DA-8E99-AF04E7EB9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8" y="3285593"/>
            <a:ext cx="481416" cy="37623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E73C4C-46ED-4414-BEA4-8DAD861F2B61}"/>
              </a:ext>
            </a:extLst>
          </p:cNvPr>
          <p:cNvCxnSpPr>
            <a:cxnSpLocks/>
          </p:cNvCxnSpPr>
          <p:nvPr/>
        </p:nvCxnSpPr>
        <p:spPr>
          <a:xfrm>
            <a:off x="4454380" y="3319275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A23C096-01DC-4DD3-BFED-359D55994DC6}"/>
              </a:ext>
            </a:extLst>
          </p:cNvPr>
          <p:cNvSpPr/>
          <p:nvPr/>
        </p:nvSpPr>
        <p:spPr>
          <a:xfrm>
            <a:off x="1498865" y="509902"/>
            <a:ext cx="9646369" cy="23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 MYERS, FORT WORTH, WASHINTON,  FEDERAL(US) OF GERMANY COURT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27357C4-F969-4F6D-8DBE-B45AF99A9BFF}"/>
              </a:ext>
            </a:extLst>
          </p:cNvPr>
          <p:cNvSpPr/>
          <p:nvPr/>
        </p:nvSpPr>
        <p:spPr>
          <a:xfrm rot="10596534" flipH="1">
            <a:off x="845609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4845876-6AF3-4871-B8D3-5B50312C5040}"/>
              </a:ext>
            </a:extLst>
          </p:cNvPr>
          <p:cNvSpPr/>
          <p:nvPr/>
        </p:nvSpPr>
        <p:spPr>
          <a:xfrm rot="10596534" flipH="1">
            <a:off x="4830858" y="776691"/>
            <a:ext cx="2419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A8824B0-C9A2-4C65-8B14-3EA0A354A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05" y="3968285"/>
            <a:ext cx="481416" cy="37623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378B40-F43A-48AE-902F-C76CF7AFFD99}"/>
              </a:ext>
            </a:extLst>
          </p:cNvPr>
          <p:cNvCxnSpPr>
            <a:cxnSpLocks/>
          </p:cNvCxnSpPr>
          <p:nvPr/>
        </p:nvCxnSpPr>
        <p:spPr>
          <a:xfrm>
            <a:off x="3329967" y="4001967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C8F07A4-ADAD-4981-9A7F-CEC67FEA4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90" y="4083624"/>
            <a:ext cx="481416" cy="3762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3F1045-19AA-4FE0-8CF3-741366CB58B8}"/>
              </a:ext>
            </a:extLst>
          </p:cNvPr>
          <p:cNvCxnSpPr>
            <a:cxnSpLocks/>
          </p:cNvCxnSpPr>
          <p:nvPr/>
        </p:nvCxnSpPr>
        <p:spPr>
          <a:xfrm>
            <a:off x="4505952" y="4117306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6084E3A6-1AC3-437F-9B4C-C7B3F290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58" y="4086481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C8F777B4-328E-48D7-BF31-C0CD1759E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12" y="293856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430D95-C63D-4379-9FBB-A3D7E1741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23" y="2116367"/>
            <a:ext cx="481416" cy="37623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1DFF4B-C86C-463A-98A8-6E3D9B9DC88B}"/>
              </a:ext>
            </a:extLst>
          </p:cNvPr>
          <p:cNvCxnSpPr>
            <a:cxnSpLocks/>
          </p:cNvCxnSpPr>
          <p:nvPr/>
        </p:nvCxnSpPr>
        <p:spPr>
          <a:xfrm>
            <a:off x="4324785" y="2150049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B427D5F0-22A8-49C6-A6FE-FFAB066C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26" y="1188660"/>
            <a:ext cx="712688" cy="71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artoon Drawing Of A Police Officer 5520140 Vector Art at ...">
            <a:extLst>
              <a:ext uri="{FF2B5EF4-FFF2-40B4-BE49-F238E27FC236}">
                <a16:creationId xmlns:a16="http://schemas.microsoft.com/office/drawing/2014/main" id="{DE926266-623B-4A72-887F-2D4EC2AB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52" y="1216009"/>
            <a:ext cx="839605" cy="8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7CD3343-892C-403A-ACEC-90118A1C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83" y="1321073"/>
            <a:ext cx="481416" cy="37623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07AC2E-5FFF-4E26-8ADC-CA1ED7B3208E}"/>
              </a:ext>
            </a:extLst>
          </p:cNvPr>
          <p:cNvCxnSpPr>
            <a:cxnSpLocks/>
          </p:cNvCxnSpPr>
          <p:nvPr/>
        </p:nvCxnSpPr>
        <p:spPr>
          <a:xfrm>
            <a:off x="3307445" y="1354755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77E757C5-6233-42F9-A1DF-047B26F17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44" y="1367261"/>
            <a:ext cx="481416" cy="37623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ACEE35-9303-48BD-8B22-CD4368C02D92}"/>
              </a:ext>
            </a:extLst>
          </p:cNvPr>
          <p:cNvCxnSpPr>
            <a:cxnSpLocks/>
          </p:cNvCxnSpPr>
          <p:nvPr/>
        </p:nvCxnSpPr>
        <p:spPr>
          <a:xfrm>
            <a:off x="4336706" y="1400943"/>
            <a:ext cx="766879" cy="495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615518-E647-4031-BF9F-4ABA5F8A1996}"/>
              </a:ext>
            </a:extLst>
          </p:cNvPr>
          <p:cNvCxnSpPr/>
          <p:nvPr/>
        </p:nvCxnSpPr>
        <p:spPr>
          <a:xfrm>
            <a:off x="2321195" y="1867137"/>
            <a:ext cx="2558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1485</Words>
  <Application>Microsoft Office PowerPoint</Application>
  <PresentationFormat>Widescreen</PresentationFormat>
  <Paragraphs>377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Custom-tc-cen16</dc:creator>
  <cp:lastModifiedBy>Custom-tc-cen05</cp:lastModifiedBy>
  <cp:revision>18</cp:revision>
  <dcterms:created xsi:type="dcterms:W3CDTF">2023-03-18T15:58:18Z</dcterms:created>
  <dcterms:modified xsi:type="dcterms:W3CDTF">2023-03-18T20:33:15Z</dcterms:modified>
</cp:coreProperties>
</file>