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62BF-BB31-4B4D-A071-90E020750B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A056-8B1E-40E3-B9E3-9A4B4DEA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0868" y="1739590"/>
            <a:ext cx="236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Marathoin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millionare</a:t>
            </a:r>
            <a:endParaRPr lang="en-US" strike="sngStrike" dirty="0" smtClean="0"/>
          </a:p>
          <a:p>
            <a:r>
              <a:rPr lang="en-US" strike="sngStrike" dirty="0" err="1" smtClean="0"/>
              <a:t>Holest</a:t>
            </a:r>
            <a:r>
              <a:rPr lang="en-US" strike="sngStrike" dirty="0" smtClean="0"/>
              <a:t> Swedish sperm</a:t>
            </a:r>
            <a:endParaRPr lang="en-US" strike="sngStrike" dirty="0"/>
          </a:p>
        </p:txBody>
      </p:sp>
      <p:sp>
        <p:nvSpPr>
          <p:cNvPr id="5" name="Rectangle 4"/>
          <p:cNvSpPr/>
          <p:nvPr/>
        </p:nvSpPr>
        <p:spPr>
          <a:xfrm>
            <a:off x="6110868" y="1315844"/>
            <a:ext cx="2360219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0868" y="1817649"/>
            <a:ext cx="2249205" cy="56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12635" y="1137425"/>
            <a:ext cx="2375209" cy="224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727689" y="1159507"/>
            <a:ext cx="2375209" cy="2219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10245" y="3065264"/>
            <a:ext cx="23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Mexicans wash my car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6183164" y="2558764"/>
            <a:ext cx="2337594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83163" y="3127036"/>
            <a:ext cx="2249205" cy="367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1284" y="981307"/>
            <a:ext cx="8318810" cy="276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2312" y="709010"/>
            <a:ext cx="289932" cy="32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99356" y="345248"/>
            <a:ext cx="318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WWI.nonPoliceSin.nonPolicePin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206527" y="3507961"/>
            <a:ext cx="2975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0.01 </a:t>
            </a:r>
            <a:r>
              <a:rPr lang="en-US" sz="800" strike="sngStrike" dirty="0" err="1" smtClean="0"/>
              <a:t>ibm.dmier.apple.vw.steb</a:t>
            </a:r>
            <a:r>
              <a:rPr lang="en-US" sz="800" strike="sngStrike" dirty="0" smtClean="0"/>
              <a:t>[</a:t>
            </a:r>
            <a:r>
              <a:rPr lang="en-US" sz="800" strike="sngStrike" dirty="0" err="1" smtClean="0"/>
              <a:t>Wieland,staanf</a:t>
            </a:r>
            <a:r>
              <a:rPr lang="en-US" sz="800" strike="sngStrike" dirty="0" smtClean="0"/>
              <a:t>].jobs.&lt;s&gt;</a:t>
            </a:r>
            <a:r>
              <a:rPr lang="en-US" sz="800" strike="sngStrike" dirty="0" err="1" smtClean="0"/>
              <a:t>mydick</a:t>
            </a:r>
            <a:r>
              <a:rPr lang="en-US" sz="800" strike="sngStrike" dirty="0" smtClean="0"/>
              <a:t>&lt;/s&gt;</a:t>
            </a:r>
            <a:endParaRPr lang="en-US" sz="800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7244840" y="1100400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6c </a:t>
            </a:r>
            <a:r>
              <a:rPr lang="en-US" sz="800" strike="sngStrike" dirty="0" err="1"/>
              <a:t>Andereas</a:t>
            </a:r>
            <a:r>
              <a:rPr lang="en-US" sz="800" strike="sngStrike" dirty="0"/>
              <a:t> Kaiser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20758" y="1370258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Ronsons</a:t>
            </a:r>
            <a:endParaRPr lang="en-US" strike="sngStrike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092497" y="4265320"/>
            <a:ext cx="1" cy="10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6810" y="5430644"/>
            <a:ext cx="535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 LANGLEY </a:t>
            </a:r>
            <a:r>
              <a:rPr lang="en-US" strike="sngStrike" dirty="0" smtClean="0"/>
              <a:t>Zuckerberg (</a:t>
            </a:r>
            <a:r>
              <a:rPr lang="en-US" strike="sngStrike" dirty="0" err="1" smtClean="0"/>
              <a:t>Webpsher</a:t>
            </a:r>
            <a:r>
              <a:rPr lang="en-US" strike="sngStrike" dirty="0" smtClean="0"/>
              <a:t> Portal) – </a:t>
            </a:r>
            <a:r>
              <a:rPr lang="en-US" strike="sngStrike" dirty="0" err="1" smtClean="0"/>
              <a:t>Redhair</a:t>
            </a:r>
            <a:endParaRPr lang="en-US" strike="sngStrike" dirty="0" smtClean="0"/>
          </a:p>
          <a:p>
            <a:r>
              <a:rPr lang="en-US" dirty="0" smtClean="0"/>
              <a:t>2010 MARY </a:t>
            </a:r>
            <a:r>
              <a:rPr lang="en-US" strike="sngStrike" dirty="0" err="1" smtClean="0"/>
              <a:t>denise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wer</a:t>
            </a:r>
            <a:r>
              <a:rPr lang="en-US" strike="sngStrike" dirty="0" smtClean="0"/>
              <a:t>-</a:t>
            </a:r>
            <a:r>
              <a:rPr lang="en-US" strike="sngStrike" dirty="0" err="1" smtClean="0"/>
              <a:t>kennt</a:t>
            </a:r>
            <a:r>
              <a:rPr lang="en-US" strike="sngStrike" dirty="0" smtClean="0"/>
              <a:t>-wen, </a:t>
            </a:r>
            <a:r>
              <a:rPr lang="en-US" strike="sngStrike" dirty="0" err="1" smtClean="0"/>
              <a:t>faceobok</a:t>
            </a:r>
            <a:endParaRPr lang="en-US" strike="sngStrike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2010-2019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95438" y="4354552"/>
            <a:ext cx="11152" cy="134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09531" y="4705815"/>
            <a:ext cx="11152" cy="134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9728" y="5984642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Ibm.damiler.~int32</a:t>
            </a:r>
            <a:endParaRPr lang="en-US" strike="sngStrike" dirty="0"/>
          </a:p>
        </p:txBody>
      </p:sp>
      <p:sp>
        <p:nvSpPr>
          <p:cNvPr id="34" name="Octagon 33"/>
          <p:cNvSpPr/>
          <p:nvPr/>
        </p:nvSpPr>
        <p:spPr>
          <a:xfrm>
            <a:off x="4789675" y="3244104"/>
            <a:ext cx="1448261" cy="4014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nonPoliceAudience:88th</a:t>
            </a:r>
            <a:endParaRPr lang="en-US" sz="800" dirty="0"/>
          </a:p>
        </p:txBody>
      </p:sp>
      <p:sp>
        <p:nvSpPr>
          <p:cNvPr id="35" name="Octagon 34"/>
          <p:cNvSpPr/>
          <p:nvPr/>
        </p:nvSpPr>
        <p:spPr>
          <a:xfrm>
            <a:off x="6671306" y="3841617"/>
            <a:ext cx="1272917" cy="4014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nonPoliceAudience</a:t>
            </a:r>
            <a:endParaRPr lang="en-US" sz="8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349934" y="4354552"/>
            <a:ext cx="840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31284" y="3746809"/>
            <a:ext cx="0" cy="60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743085" y="3723405"/>
            <a:ext cx="0" cy="60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ctagon 44"/>
          <p:cNvSpPr/>
          <p:nvPr/>
        </p:nvSpPr>
        <p:spPr>
          <a:xfrm>
            <a:off x="8538360" y="3059913"/>
            <a:ext cx="1272917" cy="4014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nonPoliceAudience:6c</a:t>
            </a:r>
            <a:endParaRPr lang="en-US" sz="800" dirty="0"/>
          </a:p>
        </p:txBody>
      </p:sp>
      <p:sp>
        <p:nvSpPr>
          <p:cNvPr id="46" name="Octagon 45"/>
          <p:cNvSpPr/>
          <p:nvPr/>
        </p:nvSpPr>
        <p:spPr>
          <a:xfrm>
            <a:off x="9394772" y="3307239"/>
            <a:ext cx="1699446" cy="401443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Ibm.damier.cisco.monitroing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431284" y="3842622"/>
            <a:ext cx="28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nonPoliceDiagnosticsLogical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76418" y="630271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03" y="1601632"/>
            <a:ext cx="4664582" cy="4968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22581" y="2080425"/>
            <a:ext cx="4114797" cy="30860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85946" y="1467802"/>
            <a:ext cx="36043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 addition </a:t>
            </a:r>
            <a:r>
              <a:rPr lang="en-US" dirty="0" smtClean="0"/>
              <a:t>RUBBING IN</a:t>
            </a:r>
          </a:p>
          <a:p>
            <a:r>
              <a:rPr lang="en-US" dirty="0"/>
              <a:t> </a:t>
            </a:r>
            <a:r>
              <a:rPr lang="en-US" dirty="0" smtClean="0"/>
              <a:t> WWI  </a:t>
            </a:r>
          </a:p>
          <a:p>
            <a:r>
              <a:rPr lang="en-US" strike="sngStrike" dirty="0" err="1" smtClean="0"/>
              <a:t>huey,pham</a:t>
            </a:r>
            <a:endParaRPr lang="en-US" strike="sngStrike" dirty="0" smtClean="0"/>
          </a:p>
          <a:p>
            <a:r>
              <a:rPr lang="en-US" strike="sngStrike" dirty="0" smtClean="0"/>
              <a:t>I want feel your (LOSGATOS-DUBLIN)</a:t>
            </a:r>
          </a:p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ghocheo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j,</a:t>
            </a:r>
            <a:r>
              <a:rPr lang="en-US" dirty="0" err="1" smtClean="0"/>
              <a:t>white</a:t>
            </a:r>
            <a:r>
              <a:rPr lang="en-US" dirty="0" smtClean="0"/>
              <a:t>))</a:t>
            </a:r>
          </a:p>
          <a:p>
            <a:r>
              <a:rPr lang="en-US" strike="sngStrike" dirty="0" smtClean="0"/>
              <a:t>Keep front gate </a:t>
            </a:r>
            <a:r>
              <a:rPr lang="en-US" strike="sngStrike" dirty="0" err="1" smtClean="0"/>
              <a:t>wyalnd</a:t>
            </a:r>
            <a:endParaRPr lang="en-US" strike="sngStrike" dirty="0" smtClean="0"/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98" y="2168149"/>
            <a:ext cx="413819" cy="413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65" y="3630472"/>
            <a:ext cx="1206584" cy="9109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644640" y="3429000"/>
            <a:ext cx="1682496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34784" y="31943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thomas</a:t>
            </a:r>
            <a:endParaRPr lang="en-US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974286" y="2051327"/>
            <a:ext cx="577523" cy="643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0466" y="1708052"/>
            <a:ext cx="4850889" cy="532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8896" y="6047232"/>
            <a:ext cx="182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Robert: </a:t>
            </a:r>
          </a:p>
          <a:p>
            <a:r>
              <a:rPr lang="en-US" dirty="0"/>
              <a:t>	</a:t>
            </a:r>
            <a:r>
              <a:rPr lang="en-US" dirty="0" smtClean="0"/>
              <a:t>- Atoms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4663" y="1438507"/>
            <a:ext cx="236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Starbucks</a:t>
            </a:r>
          </a:p>
          <a:p>
            <a:r>
              <a:rPr lang="en-US" strike="sngStrike" dirty="0" err="1" smtClean="0"/>
              <a:t>Ibm.dmiler.visa.employe.leah.smith</a:t>
            </a:r>
            <a:endParaRPr lang="en-US" strike="sngStrike" dirty="0"/>
          </a:p>
        </p:txBody>
      </p:sp>
      <p:sp>
        <p:nvSpPr>
          <p:cNvPr id="23" name="Rectangle 22"/>
          <p:cNvSpPr/>
          <p:nvPr/>
        </p:nvSpPr>
        <p:spPr>
          <a:xfrm>
            <a:off x="4694663" y="1014761"/>
            <a:ext cx="2360219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94663" y="1516566"/>
            <a:ext cx="2249205" cy="56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33424" y="1862253"/>
            <a:ext cx="236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¼ LUX(</a:t>
            </a:r>
            <a:r>
              <a:rPr lang="en-US" strike="sngStrike" dirty="0" err="1" smtClean="0"/>
              <a:t>vioalsteve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2" name="Rectangle 31"/>
          <p:cNvSpPr/>
          <p:nvPr/>
        </p:nvSpPr>
        <p:spPr>
          <a:xfrm>
            <a:off x="7233424" y="1438507"/>
            <a:ext cx="2360219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233424" y="1940312"/>
            <a:ext cx="2249205" cy="56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98192" y="884187"/>
            <a:ext cx="8318810" cy="276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512635" y="1137425"/>
            <a:ext cx="2375209" cy="224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365868" y="1187605"/>
            <a:ext cx="2375209" cy="224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1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8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can may you say</a:t>
            </a:r>
          </a:p>
          <a:p>
            <a:r>
              <a:rPr lang="en-US" b="1" dirty="0" smtClean="0"/>
              <a:t>What I can make you do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654049" y="1599265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IBM </a:t>
            </a:r>
            <a:r>
              <a:rPr lang="en-US" b="1" strike="sngStrike" dirty="0" smtClean="0"/>
              <a:t>ROBOT</a:t>
            </a:r>
            <a:endParaRPr lang="en-US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5675971" y="1381409"/>
            <a:ext cx="3483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Ibm.daimler.employee.Britney.tong</a:t>
            </a:r>
            <a:endParaRPr lang="en-US" dirty="0" smtClean="0"/>
          </a:p>
          <a:p>
            <a:r>
              <a:rPr lang="en-US" dirty="0" err="1" smtClean="0"/>
              <a:t>Ibm.daimler.rational.robot</a:t>
            </a:r>
            <a:endParaRPr lang="en-US" dirty="0" smtClean="0"/>
          </a:p>
          <a:p>
            <a:r>
              <a:rPr lang="en-US" dirty="0" err="1" smtClean="0"/>
              <a:t>ibm.daimler.accenture.payttouch</a:t>
            </a:r>
            <a:endParaRPr lang="en-US" dirty="0" smtClean="0"/>
          </a:p>
          <a:p>
            <a:r>
              <a:rPr lang="en-US" dirty="0" err="1" smtClean="0"/>
              <a:t>ibm.daimler.visa.cybersource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0693" y="2798285"/>
            <a:ext cx="6427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Ghcohe</a:t>
            </a:r>
            <a:r>
              <a:rPr lang="en-US" dirty="0" smtClean="0"/>
              <a:t>(</a:t>
            </a:r>
            <a:r>
              <a:rPr lang="en-US" strike="sngStrike" dirty="0" smtClean="0"/>
              <a:t>dell</a:t>
            </a:r>
            <a:r>
              <a:rPr lang="en-US" dirty="0" smtClean="0"/>
              <a:t>) </a:t>
            </a:r>
            <a:r>
              <a:rPr lang="en-US" b="1" strike="sngStrike" dirty="0" smtClean="0"/>
              <a:t>ROBOT</a:t>
            </a:r>
            <a:r>
              <a:rPr lang="en-US" dirty="0" smtClean="0"/>
              <a:t> </a:t>
            </a:r>
            <a:r>
              <a:rPr lang="en-US" strike="sngStrike" dirty="0" smtClean="0"/>
              <a:t>quest </a:t>
            </a:r>
            <a:r>
              <a:rPr lang="en-US" strike="sngStrike" dirty="0" err="1" smtClean="0"/>
              <a:t>montoring</a:t>
            </a:r>
            <a:r>
              <a:rPr lang="en-US" strike="sngStrike" dirty="0"/>
              <a:t> </a:t>
            </a:r>
            <a:r>
              <a:rPr lang="en-US" strike="sngStrike" dirty="0" smtClean="0"/>
              <a:t>transaction recorder</a:t>
            </a:r>
          </a:p>
          <a:p>
            <a:r>
              <a:rPr lang="en-US" dirty="0" err="1" smtClean="0"/>
              <a:t>ghcoheov</a:t>
            </a:r>
            <a:r>
              <a:rPr lang="en-US" dirty="0" smtClean="0"/>
              <a:t>(</a:t>
            </a:r>
            <a:r>
              <a:rPr lang="en-US" strike="sngStrike" dirty="0" err="1" smtClean="0"/>
              <a:t>dell,ERASMUS</a:t>
            </a:r>
            <a:r>
              <a:rPr lang="en-US" strike="sngStrike" dirty="0" smtClean="0"/>
              <a:t> MEDICAL CNETER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MEKREL(</a:t>
            </a:r>
            <a:r>
              <a:rPr lang="en-US" strike="sngStrike" dirty="0" err="1" smtClean="0"/>
              <a:t>david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hassefhof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hassel</a:t>
            </a:r>
            <a:r>
              <a:rPr lang="en-US" strike="sngStrike" dirty="0" smtClean="0"/>
              <a:t> the </a:t>
            </a:r>
            <a:r>
              <a:rPr lang="en-US" strike="sngStrike" dirty="0" err="1" smtClean="0"/>
              <a:t>hoffe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erassumemtn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82.</a:t>
            </a:r>
            <a:r>
              <a:rPr lang="en-US" strike="sngStrike" dirty="0" smtClean="0"/>
              <a:t>jobs/jobs/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meiers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dirty="0" smtClean="0"/>
              <a:t> 41.</a:t>
            </a:r>
            <a:r>
              <a:rPr lang="en-US" strike="sngStrike" dirty="0" smtClean="0"/>
              <a:t>mother manic</a:t>
            </a:r>
            <a:endParaRPr lang="en-US" strike="sngStrike" dirty="0"/>
          </a:p>
        </p:txBody>
      </p:sp>
      <p:sp>
        <p:nvSpPr>
          <p:cNvPr id="18" name="Right Arrow 17"/>
          <p:cNvSpPr/>
          <p:nvPr/>
        </p:nvSpPr>
        <p:spPr>
          <a:xfrm>
            <a:off x="3434577" y="4275613"/>
            <a:ext cx="2375209" cy="224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224" y="5653668"/>
            <a:ext cx="2340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HOMICIDE</a:t>
            </a:r>
          </a:p>
          <a:p>
            <a:r>
              <a:rPr lang="en-US" sz="800" dirty="0" err="1" smtClean="0"/>
              <a:t>Ibm.dmiler.accneet.payteouvh.employe.sabyr.tozin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6315056" y="4730338"/>
            <a:ext cx="220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trike="sngStrike" dirty="0" smtClean="0"/>
              <a:t>TOUCH</a:t>
            </a:r>
            <a:endParaRPr lang="en-US" sz="5400" strike="sngStrike" dirty="0"/>
          </a:p>
        </p:txBody>
      </p:sp>
      <p:sp>
        <p:nvSpPr>
          <p:cNvPr id="21" name="Right Arrow 20"/>
          <p:cNvSpPr/>
          <p:nvPr/>
        </p:nvSpPr>
        <p:spPr>
          <a:xfrm>
            <a:off x="8729435" y="4478568"/>
            <a:ext cx="2375209" cy="2241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4456" y="4444195"/>
            <a:ext cx="354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</a:t>
            </a:r>
            <a:r>
              <a:rPr lang="en-US" strike="sngStrike" dirty="0" err="1" smtClean="0"/>
              <a:t>merkel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ronsons</a:t>
            </a:r>
            <a:r>
              <a:rPr lang="en-US" strike="sngStrike" dirty="0" smtClean="0"/>
              <a:t>, !touch; cannot)</a:t>
            </a:r>
            <a:endParaRPr lang="en-US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265623" y="1003610"/>
            <a:ext cx="8264738" cy="5716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3376" y="256478"/>
            <a:ext cx="41985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INTERFACE QUALITYR ASSUSNCE</a:t>
            </a:r>
          </a:p>
          <a:p>
            <a:r>
              <a:rPr lang="en-US" sz="800" strike="sngStrike" dirty="0"/>
              <a:t> </a:t>
            </a:r>
            <a:r>
              <a:rPr lang="en-US" sz="800" strike="sngStrike" dirty="0" smtClean="0"/>
              <a:t> ibm.dmiler.google.savvymonery.employe.</a:t>
            </a:r>
            <a:r>
              <a:rPr lang="en-US" sz="800" strike="sngStrike" dirty="0" err="1" smtClean="0"/>
              <a:t>prateba</a:t>
            </a:r>
            <a:r>
              <a:rPr lang="en-US" sz="800" strike="sngStrike" dirty="0" smtClean="0"/>
              <a:t>.?.linguist(manual tests functional validation)</a:t>
            </a:r>
            <a:endParaRPr lang="en-US" sz="800" strike="sngStrike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85343" y="390293"/>
            <a:ext cx="199613" cy="52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>
            <a:off x="5263376" y="502700"/>
            <a:ext cx="0" cy="21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90693" y="1287255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2007/8 IBM </a:t>
            </a:r>
            <a:r>
              <a:rPr lang="en-US" b="1" strike="sngStrike" dirty="0" smtClean="0"/>
              <a:t>ROBOT</a:t>
            </a:r>
            <a:endParaRPr lang="en-US" b="1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3590692" y="965256"/>
            <a:ext cx="786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 </a:t>
            </a:r>
            <a:r>
              <a:rPr lang="en-US" dirty="0"/>
              <a:t>IBM </a:t>
            </a:r>
            <a:r>
              <a:rPr lang="en-US" strike="sngStrike" dirty="0" err="1" smtClean="0"/>
              <a:t>nonPoliceRT</a:t>
            </a:r>
            <a:r>
              <a:rPr lang="en-US" b="1" strike="sngStrike" dirty="0" err="1" smtClean="0"/>
              <a:t>A</a:t>
            </a:r>
            <a:r>
              <a:rPr lang="en-US" b="1" strike="sngStrike" dirty="0" smtClean="0"/>
              <a:t>(</a:t>
            </a:r>
            <a:r>
              <a:rPr lang="en-US" b="1" strike="sngStrike" dirty="0" err="1" smtClean="0"/>
              <a:t>ibm</a:t>
            </a:r>
            <a:r>
              <a:rPr lang="en-US" b="1" strike="sngStrike" dirty="0" smtClean="0"/>
              <a:t> ration test agent) </a:t>
            </a:r>
            <a:r>
              <a:rPr lang="en-US" b="1" strike="sngStrike" dirty="0" err="1" smtClean="0"/>
              <a:t>Pformance</a:t>
            </a:r>
            <a:r>
              <a:rPr lang="en-US" b="1" strike="sngStrike" dirty="0" smtClean="0"/>
              <a:t> Tester, </a:t>
            </a:r>
            <a:r>
              <a:rPr lang="en-US" b="1" strike="sngStrike" dirty="0" err="1" smtClean="0"/>
              <a:t>Funtaion</a:t>
            </a:r>
            <a:r>
              <a:rPr lang="en-US" b="1" strike="sngStrike" dirty="0" smtClean="0"/>
              <a:t> Tester</a:t>
            </a:r>
            <a:endParaRPr lang="en-US" b="1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9461961" y="1766913"/>
            <a:ext cx="2098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 </a:t>
            </a:r>
            <a:r>
              <a:rPr lang="en-US" strike="sngStrike" dirty="0" smtClean="0"/>
              <a:t>DR(</a:t>
            </a:r>
            <a:r>
              <a:rPr lang="en-US" strike="sngStrike" dirty="0" err="1" smtClean="0"/>
              <a:t>wasadi</a:t>
            </a:r>
            <a:r>
              <a:rPr lang="en-US" strike="sngStrike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trike="sngStrike" dirty="0" err="1" smtClean="0"/>
              <a:t>biotmetic</a:t>
            </a:r>
            <a:r>
              <a:rPr lang="en-US" strike="sngStrike" dirty="0" smtClean="0"/>
              <a:t> touch</a:t>
            </a:r>
          </a:p>
          <a:p>
            <a:r>
              <a:rPr lang="en-US" strike="sngStrike" dirty="0"/>
              <a:t>	</a:t>
            </a:r>
            <a:r>
              <a:rPr lang="en-US" strike="sngStrike" dirty="0" err="1" smtClean="0"/>
              <a:t>aparatues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750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2877015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sp>
        <p:nvSpPr>
          <p:cNvPr id="3" name="Oval 2"/>
          <p:cNvSpPr/>
          <p:nvPr/>
        </p:nvSpPr>
        <p:spPr>
          <a:xfrm>
            <a:off x="7649737" y="2564780"/>
            <a:ext cx="1706136" cy="153886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66824" y="3415287"/>
            <a:ext cx="234176" cy="16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028878" y="2754802"/>
            <a:ext cx="1098275" cy="96643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55873" y="2075018"/>
            <a:ext cx="32673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D.A.R.E Street Crime Fighting </a:t>
            </a:r>
          </a:p>
          <a:p>
            <a:r>
              <a:rPr lang="en-US" sz="1100" dirty="0"/>
              <a:t>	</a:t>
            </a:r>
            <a:r>
              <a:rPr lang="en-US" sz="1100" strike="sngStrike" dirty="0" smtClean="0"/>
              <a:t>you are racist</a:t>
            </a:r>
          </a:p>
          <a:p>
            <a:r>
              <a:rPr lang="en-US" sz="900" dirty="0" smtClean="0"/>
              <a:t>                </a:t>
            </a:r>
            <a:r>
              <a:rPr lang="en-US" sz="900" strike="sngStrike" dirty="0" smtClean="0"/>
              <a:t>  Bitch </a:t>
            </a:r>
            <a:r>
              <a:rPr lang="en-US" sz="900" strike="sngStrike" dirty="0"/>
              <a:t>ass nigger</a:t>
            </a:r>
          </a:p>
          <a:p>
            <a:r>
              <a:rPr lang="en-US" sz="1000" strike="sngStrike" dirty="0" smtClean="0"/>
              <a:t>  </a:t>
            </a:r>
            <a:r>
              <a:rPr lang="en-US" sz="1000" strike="sngStrike" dirty="0" err="1" smtClean="0"/>
              <a:t>ther</a:t>
            </a:r>
            <a:r>
              <a:rPr lang="en-US" sz="1000" strike="sngStrike" dirty="0" smtClean="0"/>
              <a:t>: only gays can work here, bullshit talking</a:t>
            </a:r>
          </a:p>
          <a:p>
            <a:r>
              <a:rPr lang="en-US" sz="1000" dirty="0"/>
              <a:t>	</a:t>
            </a:r>
            <a:r>
              <a:rPr lang="en-US" sz="1000" strike="sngStrike" dirty="0" smtClean="0"/>
              <a:t>flowing allot bull shit talking</a:t>
            </a:r>
          </a:p>
          <a:p>
            <a:r>
              <a:rPr lang="en-US" sz="1000" dirty="0"/>
              <a:t>	</a:t>
            </a:r>
            <a:r>
              <a:rPr lang="en-US" sz="1000" dirty="0" err="1" smtClean="0"/>
              <a:t>nonPoliceRTA.</a:t>
            </a:r>
            <a:r>
              <a:rPr lang="en-US" sz="1000" strike="sngStrike" dirty="0" err="1" smtClean="0"/>
              <a:t>manic,biolar</a:t>
            </a:r>
            <a:endParaRPr lang="en-US" sz="1000" strike="sngStrike" dirty="0"/>
          </a:p>
          <a:p>
            <a:r>
              <a:rPr lang="en-US" sz="800" strike="sngStrike" dirty="0" smtClean="0"/>
              <a:t>Know the person/not know the person</a:t>
            </a:r>
            <a:endParaRPr lang="en-US" sz="800" strike="sngStrike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155031" y="2559670"/>
            <a:ext cx="200842" cy="3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8188" y="3374849"/>
            <a:ext cx="4299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invert</a:t>
            </a:r>
            <a:endParaRPr lang="en-US" sz="8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87805" y="5319132"/>
            <a:ext cx="8073483" cy="1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87805" y="4795024"/>
            <a:ext cx="7984273" cy="3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87805" y="4627756"/>
            <a:ext cx="8073483" cy="4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1688" y="44604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631688" y="47064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dailer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49737" y="5075818"/>
            <a:ext cx="0" cy="25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82107" y="4891152"/>
            <a:ext cx="9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linkedin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70758" y="489724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994471" y="5075818"/>
            <a:ext cx="0" cy="25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74257" y="4851452"/>
            <a:ext cx="130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bertellmasn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5868004">
            <a:off x="9779620" y="4293220"/>
            <a:ext cx="446771" cy="518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913434" y="4003288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Int.travat@cost</a:t>
            </a:r>
            <a:endParaRPr lang="en-US" strike="sngStrike" dirty="0"/>
          </a:p>
        </p:txBody>
      </p:sp>
      <p:cxnSp>
        <p:nvCxnSpPr>
          <p:cNvPr id="36" name="Straight Arrow Connector 35"/>
          <p:cNvCxnSpPr>
            <a:stCxn id="30" idx="2"/>
          </p:cNvCxnSpPr>
          <p:nvPr/>
        </p:nvCxnSpPr>
        <p:spPr>
          <a:xfrm flipH="1">
            <a:off x="3270128" y="4517299"/>
            <a:ext cx="6476011" cy="280223"/>
          </a:xfrm>
          <a:prstGeom prst="straightConnector1">
            <a:avLst/>
          </a:prstGeom>
          <a:ln w="31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15787" y="4337041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avg</a:t>
            </a:r>
            <a:endParaRPr lang="en-US" sz="8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12" y="504541"/>
            <a:ext cx="2924175" cy="15621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543360" y="49204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10131" y="4895870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tamgroup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1998642" y="5475249"/>
            <a:ext cx="9007612" cy="4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8" name="Right Brace 47"/>
          <p:cNvSpPr/>
          <p:nvPr/>
        </p:nvSpPr>
        <p:spPr>
          <a:xfrm>
            <a:off x="8162693" y="4920476"/>
            <a:ext cx="408065" cy="1862446"/>
          </a:xfrm>
          <a:prstGeom prst="rightBrace">
            <a:avLst>
              <a:gd name="adj1" fmla="val 8333"/>
              <a:gd name="adj2" fmla="val 67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717603" y="5955122"/>
            <a:ext cx="439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America(NSA AIRPORT CHINESE)</a:t>
            </a:r>
          </a:p>
          <a:p>
            <a:r>
              <a:rPr lang="en-US" b="1" dirty="0" smtClean="0"/>
              <a:t>Would have said by then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1801" y="5987178"/>
            <a:ext cx="584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Ibm.damiler</a:t>
            </a:r>
            <a:r>
              <a:rPr lang="en-US" dirty="0" smtClean="0"/>
              <a:t>.*: </a:t>
            </a:r>
            <a:r>
              <a:rPr lang="en-US" dirty="0" err="1" smtClean="0"/>
              <a:t>accodirng</a:t>
            </a:r>
            <a:r>
              <a:rPr lang="en-US" dirty="0" smtClean="0"/>
              <a:t> to our plans the CILVI_CODE, §422.6 Hate Crimes status WWI and WWII</a:t>
            </a:r>
            <a:endParaRPr lang="en-US" dirty="0"/>
          </a:p>
        </p:txBody>
      </p:sp>
      <p:cxnSp>
        <p:nvCxnSpPr>
          <p:cNvPr id="52" name="Straight Connector 51"/>
          <p:cNvCxnSpPr>
            <a:stCxn id="46" idx="0"/>
          </p:cNvCxnSpPr>
          <p:nvPr/>
        </p:nvCxnSpPr>
        <p:spPr>
          <a:xfrm>
            <a:off x="3962462" y="4895870"/>
            <a:ext cx="552330" cy="43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15291" y="4920476"/>
            <a:ext cx="563742" cy="5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649737" y="4891152"/>
            <a:ext cx="454130" cy="439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710940" y="4920476"/>
            <a:ext cx="372773" cy="40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9867369" y="4808991"/>
            <a:ext cx="519419" cy="52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0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6427" y="2762642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12" y="1198525"/>
            <a:ext cx="6806540" cy="3636067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7460166" y="5669802"/>
            <a:ext cx="412595" cy="1092819"/>
          </a:xfrm>
          <a:prstGeom prst="rightBrace">
            <a:avLst>
              <a:gd name="adj1" fmla="val 662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0146" y="5300470"/>
            <a:ext cx="326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nonPoliceDouglass.nonPoliceExit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>
            <a:off x="1851102" y="4834592"/>
            <a:ext cx="9132850" cy="4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31307" y="5517326"/>
            <a:ext cx="326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nonPoliceDouglass.nonPoliceExit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768770" y="5918848"/>
            <a:ext cx="326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nonPoliceDouglass.nonPoliceExit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8018" y="699521"/>
            <a:ext cx="592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USER, IBM/J2EE PROGRAMMER, I only program here.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5262715" y="5929174"/>
            <a:ext cx="412595" cy="1092819"/>
          </a:xfrm>
          <a:prstGeom prst="rightBrace">
            <a:avLst>
              <a:gd name="adj1" fmla="val 662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9888746" y="5557104"/>
            <a:ext cx="412595" cy="1092819"/>
          </a:xfrm>
          <a:prstGeom prst="rightBrace">
            <a:avLst>
              <a:gd name="adj1" fmla="val 662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53136" y="294293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sp>
        <p:nvSpPr>
          <p:cNvPr id="41" name="Right Arrow 40"/>
          <p:cNvSpPr/>
          <p:nvPr/>
        </p:nvSpPr>
        <p:spPr>
          <a:xfrm>
            <a:off x="1998642" y="3647438"/>
            <a:ext cx="9132850" cy="4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14444" y="2481716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bertellmasn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 rot="5868004">
            <a:off x="5865726" y="2039361"/>
            <a:ext cx="446771" cy="5185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70896" y="2526241"/>
            <a:ext cx="372773" cy="40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9092" y="256671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24247" y="2524199"/>
            <a:ext cx="372773" cy="40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4644" y="159851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Int.travat@cost</a:t>
            </a:r>
            <a:endParaRPr lang="en-US" strike="sngStrik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98" y="4004092"/>
            <a:ext cx="2299352" cy="2449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10" y="4813554"/>
            <a:ext cx="2462129" cy="16397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2609" y="4163584"/>
            <a:ext cx="373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NOC </a:t>
            </a:r>
          </a:p>
          <a:p>
            <a:r>
              <a:rPr lang="en-US" dirty="0"/>
              <a:t>	</a:t>
            </a:r>
            <a:r>
              <a:rPr lang="en-US" dirty="0" err="1" smtClean="0"/>
              <a:t>Appel,yAHOO</a:t>
            </a:r>
            <a:r>
              <a:rPr lang="en-US" dirty="0" smtClean="0"/>
              <a:t>, </a:t>
            </a:r>
            <a:r>
              <a:rPr lang="en-US" dirty="0" err="1" smtClean="0"/>
              <a:t>LINKEDIN,etc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77376" y="4287589"/>
            <a:ext cx="3440151" cy="207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rot="5868004">
            <a:off x="7548110" y="2818367"/>
            <a:ext cx="1492446" cy="1942580"/>
          </a:xfrm>
          <a:prstGeom prst="rightArrow">
            <a:avLst>
              <a:gd name="adj1" fmla="val 50000"/>
              <a:gd name="adj2" fmla="val 635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9017" y="2481716"/>
            <a:ext cx="37691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41.WHITE</a:t>
            </a:r>
          </a:p>
          <a:p>
            <a:r>
              <a:rPr lang="en-US" sz="4400" b="1" dirty="0" err="1" smtClean="0"/>
              <a:t>Grobache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Dr</a:t>
            </a:r>
            <a:r>
              <a:rPr lang="en-US" sz="4400" b="1" dirty="0" smtClean="0"/>
              <a:t>/J)</a:t>
            </a:r>
            <a:endParaRPr lang="en-US" sz="4400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7218519" y="4593564"/>
            <a:ext cx="3440151" cy="207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797020" y="4613598"/>
            <a:ext cx="3057560" cy="7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63541" y="638355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697951" y="6598650"/>
            <a:ext cx="1190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 rot="277929">
            <a:off x="6324495" y="2518189"/>
            <a:ext cx="354049" cy="531086"/>
          </a:xfrm>
          <a:prstGeom prst="rightArrow">
            <a:avLst>
              <a:gd name="adj1" fmla="val 50000"/>
              <a:gd name="adj2" fmla="val 635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382213">
            <a:off x="5705296" y="2585504"/>
            <a:ext cx="527594" cy="531086"/>
          </a:xfrm>
          <a:prstGeom prst="rightArrow">
            <a:avLst>
              <a:gd name="adj1" fmla="val 50000"/>
              <a:gd name="adj2" fmla="val 6358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33" y="1616493"/>
            <a:ext cx="1024224" cy="68213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9532133" y="1783180"/>
            <a:ext cx="894257" cy="515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532133" y="114378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noc</a:t>
            </a:r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5463127">
            <a:off x="8347039" y="1542499"/>
            <a:ext cx="420641" cy="1238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54147" y="16164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8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53136" y="294293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sp>
        <p:nvSpPr>
          <p:cNvPr id="41" name="Right Arrow 40"/>
          <p:cNvSpPr/>
          <p:nvPr/>
        </p:nvSpPr>
        <p:spPr>
          <a:xfrm>
            <a:off x="1128846" y="4588399"/>
            <a:ext cx="9132850" cy="454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75" y="1242909"/>
            <a:ext cx="2299352" cy="2449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8124" y="2572290"/>
            <a:ext cx="42880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41.WHITE</a:t>
            </a:r>
          </a:p>
          <a:p>
            <a:r>
              <a:rPr lang="en-US" sz="4400" b="1" dirty="0" err="1" smtClean="0"/>
              <a:t>Grobache</a:t>
            </a:r>
            <a:r>
              <a:rPr lang="en-US" sz="4400" b="1" dirty="0" smtClean="0"/>
              <a:t>(</a:t>
            </a:r>
            <a:r>
              <a:rPr lang="en-US" sz="4400" b="1" dirty="0" err="1" smtClean="0"/>
              <a:t>Dr</a:t>
            </a:r>
            <a:r>
              <a:rPr lang="en-US" sz="4400" b="1" dirty="0" smtClean="0"/>
              <a:t>/J)</a:t>
            </a:r>
          </a:p>
          <a:p>
            <a:r>
              <a:rPr lang="en-US" sz="4400" b="1" dirty="0" smtClean="0"/>
              <a:t>DULIN-LOSGATOS</a:t>
            </a:r>
            <a:endParaRPr lang="en-US" sz="4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714444" y="2481716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bertellmasn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832" y="1768420"/>
            <a:ext cx="1024224" cy="682133"/>
          </a:xfrm>
          <a:prstGeom prst="rect">
            <a:avLst/>
          </a:prstGeom>
        </p:spPr>
      </p:pic>
      <p:sp>
        <p:nvSpPr>
          <p:cNvPr id="44" name="Down Arrow 43"/>
          <p:cNvSpPr/>
          <p:nvPr/>
        </p:nvSpPr>
        <p:spPr>
          <a:xfrm rot="15463127">
            <a:off x="8347039" y="1542499"/>
            <a:ext cx="420641" cy="1238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54147" y="16164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glu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008038" y="912116"/>
            <a:ext cx="880946" cy="54641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413197" y="770164"/>
            <a:ext cx="120914" cy="10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090096" y="953147"/>
            <a:ext cx="567083" cy="34315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1242909"/>
            <a:ext cx="2877015" cy="58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4983" y="1242909"/>
            <a:ext cx="56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989075" y="1296303"/>
            <a:ext cx="2831541" cy="6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6329350" y="2098237"/>
            <a:ext cx="51980" cy="373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03581" y="1898760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53" name="Right Brace 52"/>
          <p:cNvSpPr/>
          <p:nvPr/>
        </p:nvSpPr>
        <p:spPr>
          <a:xfrm>
            <a:off x="5675434" y="4213606"/>
            <a:ext cx="51980" cy="373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49665" y="4014129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55" name="Right Brace 54"/>
          <p:cNvSpPr/>
          <p:nvPr/>
        </p:nvSpPr>
        <p:spPr>
          <a:xfrm>
            <a:off x="6736472" y="4222168"/>
            <a:ext cx="51980" cy="373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510703" y="4022691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57" name="Right Brace 56"/>
          <p:cNvSpPr/>
          <p:nvPr/>
        </p:nvSpPr>
        <p:spPr>
          <a:xfrm>
            <a:off x="7985593" y="4240422"/>
            <a:ext cx="51980" cy="373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759824" y="4040945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59" name="Right Brace 58"/>
          <p:cNvSpPr/>
          <p:nvPr/>
        </p:nvSpPr>
        <p:spPr>
          <a:xfrm>
            <a:off x="8850032" y="4252368"/>
            <a:ext cx="51980" cy="373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24263" y="4052891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287422" y="378849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AGG.ASSUALT</a:t>
            </a:r>
            <a:endParaRPr 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663103" y="4175091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nonPoliceDuoglas</a:t>
            </a:r>
            <a:endParaRPr lang="en-US" sz="800" dirty="0" smtClean="0"/>
          </a:p>
          <a:p>
            <a:r>
              <a:rPr lang="en-US" sz="800" dirty="0" err="1" smtClean="0"/>
              <a:t>nonPioceExit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642" y="377402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AGG.ASSUALT</a:t>
            </a:r>
            <a:endParaRPr 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26186" y="378279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AGG.ASSUALT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633044" y="378146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AGG.ASSUALT</a:t>
            </a:r>
            <a:endParaRPr lang="en-US" sz="1100" b="1" dirty="0"/>
          </a:p>
        </p:txBody>
      </p:sp>
      <p:cxnSp>
        <p:nvCxnSpPr>
          <p:cNvPr id="67" name="Straight Arrow Connector 66"/>
          <p:cNvCxnSpPr>
            <a:stCxn id="12" idx="3"/>
            <a:endCxn id="28" idx="0"/>
          </p:cNvCxnSpPr>
          <p:nvPr/>
        </p:nvCxnSpPr>
        <p:spPr>
          <a:xfrm flipH="1">
            <a:off x="5794132" y="1427575"/>
            <a:ext cx="1824082" cy="236092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755208" y="1579975"/>
            <a:ext cx="1015406" cy="214794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923014" y="1732375"/>
            <a:ext cx="368556" cy="189597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75414" y="1884775"/>
            <a:ext cx="970971" cy="179844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18049" y="5508702"/>
            <a:ext cx="2076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Robert: ? </a:t>
            </a:r>
            <a:r>
              <a:rPr lang="en-US" dirty="0" err="1" smtClean="0"/>
              <a:t>Homides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? Merkel?</a:t>
            </a:r>
          </a:p>
          <a:p>
            <a:r>
              <a:rPr lang="en-US" dirty="0" smtClean="0"/>
              <a:t>… 2 </a:t>
            </a:r>
            <a:r>
              <a:rPr lang="en-US" dirty="0" err="1" smtClean="0"/>
              <a:t>peoipe</a:t>
            </a:r>
            <a:r>
              <a:rPr lang="en-US" dirty="0" smtClean="0"/>
              <a:t> missing?</a:t>
            </a:r>
            <a:endParaRPr lang="en-US" dirty="0"/>
          </a:p>
        </p:txBody>
      </p:sp>
      <p:cxnSp>
        <p:nvCxnSpPr>
          <p:cNvPr id="76" name="Straight Connector 75"/>
          <p:cNvCxnSpPr>
            <a:stCxn id="37" idx="3"/>
          </p:cNvCxnSpPr>
          <p:nvPr/>
        </p:nvCxnSpPr>
        <p:spPr>
          <a:xfrm>
            <a:off x="3220419" y="1242910"/>
            <a:ext cx="2626708" cy="2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 rot="1953812">
            <a:off x="2495271" y="2376640"/>
            <a:ext cx="4736677" cy="27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953812">
            <a:off x="1758236" y="2405404"/>
            <a:ext cx="4432835" cy="27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1953812">
            <a:off x="2899605" y="2340371"/>
            <a:ext cx="5312115" cy="27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endCxn id="33" idx="3"/>
          </p:cNvCxnSpPr>
          <p:nvPr/>
        </p:nvCxnSpPr>
        <p:spPr>
          <a:xfrm flipV="1">
            <a:off x="6755208" y="2666382"/>
            <a:ext cx="1285625" cy="2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171850" y="1716223"/>
            <a:ext cx="447210" cy="37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9373637" y="1713167"/>
            <a:ext cx="962557" cy="763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426752" y="2991802"/>
            <a:ext cx="36711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 addition </a:t>
            </a:r>
            <a:r>
              <a:rPr lang="en-US" dirty="0" smtClean="0"/>
              <a:t>RUBBING IN</a:t>
            </a:r>
          </a:p>
          <a:p>
            <a:r>
              <a:rPr lang="en-US" dirty="0"/>
              <a:t> </a:t>
            </a:r>
            <a:r>
              <a:rPr lang="en-US" dirty="0" smtClean="0"/>
              <a:t> WWI  </a:t>
            </a:r>
          </a:p>
          <a:p>
            <a:r>
              <a:rPr lang="en-US" strike="sngStrike" dirty="0" err="1" smtClean="0"/>
              <a:t>huey,pham</a:t>
            </a:r>
            <a:endParaRPr lang="en-US" strike="sngStrike" dirty="0" smtClean="0"/>
          </a:p>
          <a:p>
            <a:r>
              <a:rPr lang="en-US" strike="sngStrike" dirty="0" smtClean="0"/>
              <a:t>I want feel your(</a:t>
            </a:r>
            <a:r>
              <a:rPr lang="en-US" strike="sngStrike" dirty="0" err="1" smtClean="0"/>
              <a:t>ghocheo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j,</a:t>
            </a:r>
            <a:r>
              <a:rPr lang="en-US" dirty="0" err="1" smtClean="0"/>
              <a:t>white</a:t>
            </a:r>
            <a:r>
              <a:rPr lang="en-US" dirty="0" smtClean="0"/>
              <a:t>))</a:t>
            </a:r>
          </a:p>
          <a:p>
            <a:r>
              <a:rPr lang="en-US" strike="sngStrike" dirty="0" smtClean="0"/>
              <a:t>Keep front gate </a:t>
            </a:r>
            <a:r>
              <a:rPr lang="en-US" strike="sngStrike" dirty="0" err="1" smtClean="0"/>
              <a:t>wyalnd</a:t>
            </a:r>
            <a:endParaRPr lang="en-US" strike="sngStrike" dirty="0" smtClean="0"/>
          </a:p>
          <a:p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04" y="3692149"/>
            <a:ext cx="413819" cy="413819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10038091" y="3664493"/>
            <a:ext cx="447210" cy="37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87936" y="6154504"/>
            <a:ext cx="389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guy with </a:t>
            </a:r>
            <a:r>
              <a:rPr lang="en-US" dirty="0" err="1"/>
              <a:t>musaahce</a:t>
            </a:r>
            <a:r>
              <a:rPr lang="en-US" dirty="0"/>
              <a:t> </a:t>
            </a:r>
            <a:r>
              <a:rPr lang="en-US" dirty="0" err="1"/>
              <a:t>greay</a:t>
            </a:r>
            <a:r>
              <a:rPr lang="en-US" dirty="0"/>
              <a:t> hair </a:t>
            </a:r>
            <a:r>
              <a:rPr lang="en-US" dirty="0" err="1"/>
              <a:t>haircown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2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4797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 can may you say</a:t>
            </a:r>
          </a:p>
          <a:p>
            <a:r>
              <a:rPr lang="en-US" sz="3600" b="1" dirty="0" smtClean="0"/>
              <a:t>What I can make you do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453136" y="294293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sp>
        <p:nvSpPr>
          <p:cNvPr id="3" name="Rectangle 2"/>
          <p:cNvSpPr/>
          <p:nvPr/>
        </p:nvSpPr>
        <p:spPr>
          <a:xfrm>
            <a:off x="4034536" y="3429000"/>
            <a:ext cx="253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person jumps over fence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0618" y="3882341"/>
            <a:ext cx="575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41.Ibm.damiler: </a:t>
            </a:r>
            <a:r>
              <a:rPr lang="en-US" b="1" strike="sngStrike" dirty="0" err="1" smtClean="0"/>
              <a:t>laywers</a:t>
            </a:r>
            <a:r>
              <a:rPr lang="en-US" b="1" strike="sngStrike" dirty="0" smtClean="0"/>
              <a:t> </a:t>
            </a:r>
            <a:r>
              <a:rPr lang="en-US" b="1" strike="sngStrike" dirty="0"/>
              <a:t>gone </a:t>
            </a:r>
            <a:r>
              <a:rPr lang="en-US" b="1" strike="sngStrike" dirty="0" err="1" smtClean="0"/>
              <a:t>crazymovie</a:t>
            </a:r>
            <a:r>
              <a:rPr lang="en-US" b="1" strike="sngStrike" dirty="0" smtClean="0"/>
              <a:t> dances </a:t>
            </a:r>
            <a:r>
              <a:rPr lang="en-US" b="1" strike="sngStrike" dirty="0"/>
              <a:t>on 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93" y="1755516"/>
            <a:ext cx="1145143" cy="1145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93" y="1755516"/>
            <a:ext cx="1857102" cy="11750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948680"/>
            <a:ext cx="2050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caught him </a:t>
            </a:r>
          </a:p>
          <a:p>
            <a:r>
              <a:rPr lang="en-US" dirty="0" smtClean="0"/>
              <a:t>On Camera jumping</a:t>
            </a:r>
          </a:p>
          <a:p>
            <a:r>
              <a:rPr lang="en-US" dirty="0" smtClean="0"/>
              <a:t>Over </a:t>
            </a:r>
            <a:r>
              <a:rPr lang="en-US" dirty="0" err="1" smtClean="0"/>
              <a:t>fense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44" y="3225760"/>
            <a:ext cx="1145143" cy="11451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336981" y="3344695"/>
            <a:ext cx="2113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tried him lie 12</a:t>
            </a:r>
          </a:p>
          <a:p>
            <a:r>
              <a:rPr lang="en-US" dirty="0" smtClean="0"/>
              <a:t>Fro </a:t>
            </a:r>
            <a:r>
              <a:rPr lang="en-US" dirty="0" err="1" smtClean="0"/>
              <a:t>Ghceoh</a:t>
            </a:r>
            <a:r>
              <a:rPr lang="en-US" dirty="0" smtClean="0"/>
              <a:t>(</a:t>
            </a:r>
            <a:r>
              <a:rPr lang="en-US" dirty="0" err="1" smtClean="0"/>
              <a:t>grazzin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Davis High School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691" y="4639578"/>
            <a:ext cx="1857102" cy="11750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36981" y="5230141"/>
            <a:ext cx="4017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 know. Walmart.com(south san </a:t>
            </a:r>
            <a:r>
              <a:rPr lang="en-US" dirty="0" err="1" smtClean="0"/>
              <a:t>franciso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Walmart labs, letter 2015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002966" y="1242909"/>
            <a:ext cx="2497873" cy="187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60207" y="1736079"/>
            <a:ext cx="1542947" cy="125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927034" y="3041237"/>
            <a:ext cx="1542947" cy="125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27323" y="4559688"/>
            <a:ext cx="1542947" cy="125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3756" y="6400800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§212 </a:t>
            </a:r>
            <a:r>
              <a:rPr lang="en-US" dirty="0" err="1" smtClean="0"/>
              <a:t>Stb</a:t>
            </a:r>
            <a:r>
              <a:rPr lang="en-US" dirty="0" smtClean="0"/>
              <a:t>: </a:t>
            </a:r>
            <a:r>
              <a:rPr lang="en-US" strike="sngStrike" dirty="0" smtClean="0"/>
              <a:t>Theft </a:t>
            </a:r>
            <a:r>
              <a:rPr lang="en-US" strike="sngStrike" dirty="0" err="1" smtClean="0"/>
              <a:t>Reprots</a:t>
            </a:r>
            <a:r>
              <a:rPr lang="en-US" strike="sngStrike" dirty="0" smtClean="0"/>
              <a:t> 6x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2843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747132" y="0"/>
            <a:ext cx="2230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" y="0"/>
            <a:ext cx="758283" cy="47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66906" y="48407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CIVIL_CODE</a:t>
            </a:r>
          </a:p>
          <a:p>
            <a:r>
              <a:rPr lang="en-US" sz="1000" dirty="0" smtClean="0"/>
              <a:t>LABOR_CODE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76865" y="919744"/>
            <a:ext cx="244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I can may you say</a:t>
            </a:r>
          </a:p>
          <a:p>
            <a:r>
              <a:rPr lang="en-US" dirty="0" smtClean="0"/>
              <a:t>What I can make you 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26427" y="2762642"/>
            <a:ext cx="19048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</a:t>
            </a:r>
          </a:p>
          <a:p>
            <a:r>
              <a:rPr lang="en-US" sz="900" dirty="0" smtClean="0"/>
              <a:t>Radius π 3.14, </a:t>
            </a:r>
            <a:r>
              <a:rPr lang="en-US" sz="900" dirty="0" err="1" smtClean="0"/>
              <a:t>invert.!invert</a:t>
            </a:r>
            <a:endParaRPr lang="en-US" sz="9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49" y="1778388"/>
            <a:ext cx="6806540" cy="36360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18" y="699521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USER, </a:t>
            </a:r>
            <a:r>
              <a:rPr lang="en-US" b="1" dirty="0" smtClean="0"/>
              <a:t>IBM/J2EE PROGRAMMER, I am only program here.</a:t>
            </a:r>
            <a:endParaRPr lang="en-US" b="1" dirty="0"/>
          </a:p>
        </p:txBody>
      </p:sp>
      <p:sp>
        <p:nvSpPr>
          <p:cNvPr id="5" name="Down Arrow 4"/>
          <p:cNvSpPr/>
          <p:nvPr/>
        </p:nvSpPr>
        <p:spPr>
          <a:xfrm>
            <a:off x="8946415" y="993467"/>
            <a:ext cx="903248" cy="860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57" y="3781835"/>
            <a:ext cx="1619250" cy="282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244" y="5519854"/>
            <a:ext cx="1522838" cy="1090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47" y="5520119"/>
            <a:ext cx="856269" cy="1207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61" y="5519854"/>
            <a:ext cx="1432099" cy="107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1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618</Words>
  <Application>Microsoft Office PowerPoint</Application>
  <PresentationFormat>Widescreen</PresentationFormat>
  <Paragraphs>198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9</cp:revision>
  <dcterms:created xsi:type="dcterms:W3CDTF">2023-03-20T19:28:45Z</dcterms:created>
  <dcterms:modified xsi:type="dcterms:W3CDTF">2023-03-20T20:27:11Z</dcterms:modified>
</cp:coreProperties>
</file>