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290" autoAdjust="0"/>
  </p:normalViewPr>
  <p:slideViewPr>
    <p:cSldViewPr snapToGrid="0">
      <p:cViewPr>
        <p:scale>
          <a:sx n="75" d="100"/>
          <a:sy n="75" d="100"/>
        </p:scale>
        <p:origin x="10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Sheet1!$D$3:$F$3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7-42B4-B21B-35071E266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8638960"/>
        <c:axId val="948640624"/>
      </c:barChart>
      <c:catAx>
        <c:axId val="94863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40624"/>
        <c:crosses val="autoZero"/>
        <c:auto val="1"/>
        <c:lblAlgn val="ctr"/>
        <c:lblOffset val="100"/>
        <c:noMultiLvlLbl val="0"/>
      </c:catAx>
      <c:valAx>
        <c:axId val="94864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Sheet1!$D$3:$F$3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2-4F31-901D-247996D3E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8638960"/>
        <c:axId val="948640624"/>
      </c:barChart>
      <c:catAx>
        <c:axId val="94863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40624"/>
        <c:crosses val="autoZero"/>
        <c:auto val="1"/>
        <c:lblAlgn val="ctr"/>
        <c:lblOffset val="100"/>
        <c:noMultiLvlLbl val="0"/>
      </c:catAx>
      <c:valAx>
        <c:axId val="94864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Sheet1!$D$3:$F$3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2-4F31-901D-247996D3E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8638960"/>
        <c:axId val="948640624"/>
      </c:barChart>
      <c:catAx>
        <c:axId val="94863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40624"/>
        <c:crosses val="autoZero"/>
        <c:auto val="1"/>
        <c:lblAlgn val="ctr"/>
        <c:lblOffset val="100"/>
        <c:noMultiLvlLbl val="0"/>
      </c:catAx>
      <c:valAx>
        <c:axId val="94864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chart" Target="../charts/chart3.xml"/><Relationship Id="rId7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6261" y="2942779"/>
            <a:ext cx="71748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Assumed</a:t>
            </a:r>
            <a:r>
              <a:rPr lang="en-US" dirty="0" smtClean="0"/>
              <a:t>: </a:t>
            </a:r>
            <a:r>
              <a:rPr lang="en-US" dirty="0" err="1" smtClean="0"/>
              <a:t>ibm.dmielr.apple.touch.employe.tim.cook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Networking-High-Level: </a:t>
            </a:r>
            <a:r>
              <a:rPr lang="en-US" dirty="0" err="1" smtClean="0"/>
              <a:t>Ibm.damier.applce.touch.employe.larry.hollowood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324" y="641096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PREA</a:t>
            </a:r>
            <a:endParaRPr lang="en-US" sz="800" b="1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21300" y="3187700"/>
            <a:ext cx="4812649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0"/>
            <a:ext cx="2339151" cy="31087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1300" y="5067300"/>
            <a:ext cx="353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LIFE: </a:t>
            </a:r>
            <a:r>
              <a:rPr lang="en-US" dirty="0" err="1" smtClean="0"/>
              <a:t>Ibm.damiler.apple.touch.beats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nonPolcieSoundsLogical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3"/>
          </p:cNvCxnSpPr>
          <p:nvPr/>
        </p:nvCxnSpPr>
        <p:spPr>
          <a:xfrm flipH="1" flipV="1">
            <a:off x="5854700" y="5270500"/>
            <a:ext cx="2997888" cy="11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6261" y="5732165"/>
            <a:ext cx="430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 </a:t>
            </a:r>
            <a:r>
              <a:rPr lang="en-US" dirty="0" err="1" smtClean="0"/>
              <a:t>ibm.daemrio.tivoli</a:t>
            </a:r>
            <a:r>
              <a:rPr lang="en-US" dirty="0" smtClean="0"/>
              <a:t>.(</a:t>
            </a:r>
            <a:r>
              <a:rPr lang="en-US" dirty="0" err="1" smtClean="0"/>
              <a:t>hyperic</a:t>
            </a:r>
            <a:r>
              <a:rPr lang="en-US" dirty="0" smtClean="0"/>
              <a:t>).</a:t>
            </a:r>
            <a:r>
              <a:rPr lang="en-US" dirty="0" err="1" smtClean="0"/>
              <a:t>employe</a:t>
            </a:r>
            <a:r>
              <a:rPr lang="en-US" dirty="0" smtClean="0"/>
              <a:t>.?.?</a:t>
            </a:r>
            <a:endParaRPr lang="en-US" dirty="0"/>
          </a:p>
        </p:txBody>
      </p:sp>
      <p:cxnSp>
        <p:nvCxnSpPr>
          <p:cNvPr id="18" name="Straight Connector 17"/>
          <p:cNvCxnSpPr>
            <a:endCxn id="16" idx="3"/>
          </p:cNvCxnSpPr>
          <p:nvPr/>
        </p:nvCxnSpPr>
        <p:spPr>
          <a:xfrm>
            <a:off x="3911600" y="5916831"/>
            <a:ext cx="3858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9900" y="13716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MLK(Johnsons Boss)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1" y="18517"/>
            <a:ext cx="5915851" cy="3943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79900" y="889000"/>
            <a:ext cx="12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JFK.calc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181600" y="1371600"/>
            <a:ext cx="6731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06301" y="1276866"/>
            <a:ext cx="236740" cy="713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760" y="49426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1D8723</a:t>
            </a:r>
            <a:endParaRPr lang="en-US" sz="8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5806301" y="4508500"/>
            <a:ext cx="4834809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5407" y="208545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657" y="3667760"/>
            <a:ext cx="536365" cy="196554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1610671" y="3634482"/>
            <a:ext cx="511415" cy="3117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Chart 76"/>
          <p:cNvGraphicFramePr>
            <a:graphicFrameLocks/>
          </p:cNvGraphicFramePr>
          <p:nvPr/>
        </p:nvGraphicFramePr>
        <p:xfrm>
          <a:off x="7450891" y="5500596"/>
          <a:ext cx="1941007" cy="146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902296" y="-84406"/>
            <a:ext cx="63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YES. </a:t>
            </a:r>
            <a:endParaRPr lang="en-US" b="1" dirty="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5572062" y="3470918"/>
            <a:ext cx="1878829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198" y="3329682"/>
            <a:ext cx="309500" cy="3706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99" y="2382625"/>
            <a:ext cx="2209800" cy="9470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99" y="2535025"/>
            <a:ext cx="2209800" cy="9470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099" y="2687425"/>
            <a:ext cx="2209800" cy="9470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99" y="2839825"/>
            <a:ext cx="2209800" cy="94705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99" y="2992225"/>
            <a:ext cx="2209800" cy="94705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9853027" y="40609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$500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057" y="3820160"/>
            <a:ext cx="536365" cy="196554"/>
          </a:xfrm>
          <a:prstGeom prst="rect">
            <a:avLst/>
          </a:prstGeom>
        </p:spPr>
      </p:pic>
      <p:cxnSp>
        <p:nvCxnSpPr>
          <p:cNvPr id="79" name="Straight Connector 78"/>
          <p:cNvCxnSpPr>
            <a:stCxn id="71" idx="2"/>
          </p:cNvCxnSpPr>
          <p:nvPr/>
        </p:nvCxnSpPr>
        <p:spPr>
          <a:xfrm flipV="1">
            <a:off x="10179399" y="4060923"/>
            <a:ext cx="1524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763071" y="3786882"/>
            <a:ext cx="511415" cy="3117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4240" y="3294416"/>
            <a:ext cx="16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8" y="2592084"/>
            <a:ext cx="937517" cy="4001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251622" y="2382625"/>
            <a:ext cx="125985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7791" y="228599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929634" y="2109708"/>
            <a:ext cx="734242" cy="68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46" y="92880"/>
            <a:ext cx="2276190" cy="2133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92" y="4122397"/>
            <a:ext cx="5285546" cy="254011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755557" y="3820160"/>
            <a:ext cx="3262184" cy="2842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2101306" y="3741961"/>
            <a:ext cx="2973193" cy="27947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7518468" y="5043396"/>
            <a:ext cx="1701584" cy="17948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06171" y="54450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$500</a:t>
            </a:r>
            <a:endParaRPr lang="en-US" dirty="0"/>
          </a:p>
        </p:txBody>
      </p:sp>
      <p:cxnSp>
        <p:nvCxnSpPr>
          <p:cNvPr id="27" name="Straight Connector 26"/>
          <p:cNvCxnSpPr>
            <a:endCxn id="25" idx="2"/>
          </p:cNvCxnSpPr>
          <p:nvPr/>
        </p:nvCxnSpPr>
        <p:spPr>
          <a:xfrm flipH="1">
            <a:off x="9032543" y="5392456"/>
            <a:ext cx="326371" cy="4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10205166">
            <a:off x="5040732" y="3702938"/>
            <a:ext cx="2663145" cy="18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547286" y="4122397"/>
            <a:ext cx="527213" cy="1378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30267" y="4337222"/>
            <a:ext cx="481924" cy="147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2"/>
          </p:cNvCxnSpPr>
          <p:nvPr/>
        </p:nvCxnSpPr>
        <p:spPr>
          <a:xfrm flipV="1">
            <a:off x="1612981" y="208545"/>
            <a:ext cx="48832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1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67" y="3418427"/>
            <a:ext cx="3539664" cy="303478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 rot="16200000">
            <a:off x="6610105" y="-1530808"/>
            <a:ext cx="76819" cy="4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8841" y="3312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60558" y="3327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(DONE)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01544" y="369673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41" y="3418427"/>
            <a:ext cx="3349711" cy="313313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58884" y="3076832"/>
            <a:ext cx="4184467" cy="360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8841" y="1011550"/>
            <a:ext cx="60324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WWII</a:t>
            </a:r>
          </a:p>
          <a:p>
            <a:r>
              <a:rPr lang="en-US" dirty="0" smtClean="0"/>
              <a:t>The Grandfather may verify if (no pornography) (</a:t>
            </a:r>
            <a:r>
              <a:rPr lang="en-US" dirty="0" err="1" smtClean="0"/>
              <a:t>nonPoliceTRX</a:t>
            </a:r>
            <a:endParaRPr lang="en-US" dirty="0" smtClean="0"/>
          </a:p>
          <a:p>
            <a:r>
              <a:rPr lang="en-US" dirty="0" err="1" smtClean="0"/>
              <a:t>Ibm.dmiler.wsam.employe.aravind.</a:t>
            </a:r>
            <a:r>
              <a:rPr lang="en-US" b="1" dirty="0" err="1" smtClean="0"/>
              <a:t>gotti</a:t>
            </a:r>
            <a:r>
              <a:rPr lang="en-US" dirty="0" err="1" smtClean="0"/>
              <a:t>patti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Ibm.dmiler.arun.biligri</a:t>
            </a:r>
            <a:r>
              <a:rPr lang="en-US" dirty="0" smtClean="0"/>
              <a:t>( </a:t>
            </a:r>
            <a:r>
              <a:rPr lang="en-US" dirty="0" err="1" smtClean="0"/>
              <a:t>interniew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BLOND.POLIZEI.FAHRAD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56236" y="1888713"/>
            <a:ext cx="2562316" cy="17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405" y="3038422"/>
            <a:ext cx="343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Wins ( windows) not AIX </a:t>
            </a:r>
            <a:r>
              <a:rPr lang="en-US" dirty="0" err="1" smtClean="0"/>
              <a:t>Gottipatti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920681" y="3038422"/>
            <a:ext cx="654908" cy="38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2"/>
          </p:cNvCxnSpPr>
          <p:nvPr/>
        </p:nvCxnSpPr>
        <p:spPr>
          <a:xfrm flipH="1">
            <a:off x="7029388" y="3038422"/>
            <a:ext cx="36667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V="1">
            <a:off x="5313405" y="3223087"/>
            <a:ext cx="17299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96067" y="3418427"/>
            <a:ext cx="3818033" cy="303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6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67" y="3418427"/>
            <a:ext cx="3539664" cy="303478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 rot="16200000">
            <a:off x="6610105" y="-1530808"/>
            <a:ext cx="76819" cy="4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68841" y="3312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60558" y="3327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(DONE)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01544" y="369673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41" y="3418427"/>
            <a:ext cx="3349711" cy="313313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58884" y="3076832"/>
            <a:ext cx="4184467" cy="360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8841" y="1011550"/>
            <a:ext cx="9016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WWII</a:t>
            </a:r>
          </a:p>
          <a:p>
            <a:r>
              <a:rPr lang="en-US" dirty="0" smtClean="0"/>
              <a:t>The Grandfather may verify if (no pornography) (</a:t>
            </a:r>
            <a:r>
              <a:rPr lang="en-US" dirty="0" err="1" smtClean="0"/>
              <a:t>nonPoliceTRX</a:t>
            </a:r>
            <a:endParaRPr lang="en-US" dirty="0" smtClean="0"/>
          </a:p>
          <a:p>
            <a:r>
              <a:rPr lang="en-US" dirty="0" err="1" smtClean="0"/>
              <a:t>Ibm.dmiler.wsam.employe.aravind.</a:t>
            </a:r>
            <a:r>
              <a:rPr lang="en-US" b="1" dirty="0" err="1" smtClean="0"/>
              <a:t>gotti</a:t>
            </a:r>
            <a:r>
              <a:rPr lang="en-US" dirty="0" err="1" smtClean="0"/>
              <a:t>patti</a:t>
            </a:r>
            <a:endParaRPr lang="en-US" dirty="0" smtClean="0"/>
          </a:p>
          <a:p>
            <a:r>
              <a:rPr lang="en-US" dirty="0" smtClean="0"/>
              <a:t>					HOMCIE(MAYOR) </a:t>
            </a:r>
            <a:r>
              <a:rPr lang="en-US" dirty="0" err="1" smtClean="0"/>
              <a:t>ibm.dmier.blackhwark.metz</a:t>
            </a:r>
            <a:endParaRPr lang="en-US" dirty="0"/>
          </a:p>
          <a:p>
            <a:r>
              <a:rPr lang="en-US" dirty="0" err="1" smtClean="0"/>
              <a:t>Ibm.dmiler.arun.biligri</a:t>
            </a:r>
            <a:r>
              <a:rPr lang="en-US" dirty="0" smtClean="0"/>
              <a:t>( </a:t>
            </a:r>
            <a:r>
              <a:rPr lang="en-US" dirty="0" err="1" smtClean="0"/>
              <a:t>interniew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BLOND.POLIZEI.FAHRAD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56236" y="1888713"/>
            <a:ext cx="2562316" cy="17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13405" y="3038422"/>
            <a:ext cx="343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Wins ( windows) not AIX </a:t>
            </a:r>
            <a:r>
              <a:rPr lang="en-US" dirty="0" err="1" smtClean="0"/>
              <a:t>Gottipatti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920681" y="3038422"/>
            <a:ext cx="654908" cy="38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2"/>
          </p:cNvCxnSpPr>
          <p:nvPr/>
        </p:nvCxnSpPr>
        <p:spPr>
          <a:xfrm flipH="1">
            <a:off x="7029388" y="3038422"/>
            <a:ext cx="36667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V="1">
            <a:off x="5313405" y="3223087"/>
            <a:ext cx="17299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9687697" y="2001795"/>
            <a:ext cx="3052119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6511251" y="779906"/>
            <a:ext cx="76819" cy="4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31771" y="26419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8357" y="26419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(DONE)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790674" y="2641977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75" y="642551"/>
            <a:ext cx="1482569" cy="1271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48" y="642551"/>
            <a:ext cx="1403009" cy="13122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40411" y="2063578"/>
            <a:ext cx="481913" cy="57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8" idx="2"/>
          </p:cNvCxnSpPr>
          <p:nvPr/>
        </p:nvCxnSpPr>
        <p:spPr>
          <a:xfrm flipH="1" flipV="1">
            <a:off x="6549660" y="1913653"/>
            <a:ext cx="98275" cy="7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85" y="3913079"/>
            <a:ext cx="1754659" cy="210120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76335" y="3913079"/>
            <a:ext cx="2236573" cy="2101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36285" y="4139514"/>
            <a:ext cx="1976623" cy="17299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31157" y="238760"/>
            <a:ext cx="2152454" cy="194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78876" y="502170"/>
            <a:ext cx="1752281" cy="177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0" y="232032"/>
            <a:ext cx="2276190" cy="213333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5292811" y="2215978"/>
            <a:ext cx="481913" cy="57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50751" y="2187146"/>
            <a:ext cx="542961" cy="54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25333" y="2418196"/>
            <a:ext cx="858278" cy="73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9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111351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11351" y="93804"/>
            <a:ext cx="89049" cy="676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75" y="980818"/>
            <a:ext cx="4025214" cy="5071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79" y="611486"/>
            <a:ext cx="286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PREA</a:t>
            </a:r>
            <a:endParaRPr lang="en-US" sz="9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38137" y="120714"/>
            <a:ext cx="422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PENTAGON.MILTIARY</a:t>
            </a:r>
          </a:p>
          <a:p>
            <a:r>
              <a:rPr lang="en-US" dirty="0" smtClean="0"/>
              <a:t>IN SAN FRANCIAO THEY PUT THE HAMSTER</a:t>
            </a:r>
          </a:p>
          <a:p>
            <a:r>
              <a:rPr lang="en-US" dirty="0" smtClean="0"/>
              <a:t>IN THE 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5963" y="6215449"/>
            <a:ext cx="137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CHISTOPHER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31741" y="611486"/>
            <a:ext cx="5078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8137" y="766119"/>
            <a:ext cx="1427826" cy="21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89092" y="3534032"/>
            <a:ext cx="1470454" cy="113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56108" y="4831492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rabbit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256108" y="4670854"/>
            <a:ext cx="744178" cy="71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1849" y="20759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03479" y="0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r>
              <a:rPr lang="en-US" dirty="0" smtClean="0"/>
              <a:t>(carl-</a:t>
            </a:r>
            <a:r>
              <a:rPr lang="en-US" dirty="0" err="1" smtClean="0"/>
              <a:t>benz</a:t>
            </a:r>
            <a:r>
              <a:rPr lang="en-US" dirty="0" smtClean="0"/>
              <a:t>-</a:t>
            </a:r>
            <a:r>
              <a:rPr lang="en-US" dirty="0" err="1" smtClean="0"/>
              <a:t>strase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Connector 30"/>
          <p:cNvCxnSpPr>
            <a:stCxn id="24" idx="3"/>
          </p:cNvCxnSpPr>
          <p:nvPr/>
        </p:nvCxnSpPr>
        <p:spPr>
          <a:xfrm flipH="1">
            <a:off x="10379676" y="184666"/>
            <a:ext cx="171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10368" y="3039762"/>
            <a:ext cx="1445740" cy="1198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88843" y="329187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391135" y="3039762"/>
            <a:ext cx="1346887" cy="62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21833" y="1104987"/>
            <a:ext cx="667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HAMILTOIN: </a:t>
            </a:r>
            <a:r>
              <a:rPr lang="en-US" dirty="0" err="1" smtClean="0"/>
              <a:t>Ibm.damiler.employe.tim.cook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Arul Raj watch out in San </a:t>
            </a:r>
            <a:r>
              <a:rPr lang="en-US" dirty="0" err="1" smtClean="0"/>
              <a:t>Franico</a:t>
            </a:r>
            <a:r>
              <a:rPr lang="en-US" dirty="0" smtClean="0"/>
              <a:t> gay man with mustache</a:t>
            </a:r>
          </a:p>
          <a:p>
            <a:r>
              <a:rPr lang="en-US" dirty="0" smtClean="0"/>
              <a:t>US </a:t>
            </a:r>
            <a:r>
              <a:rPr lang="en-US" dirty="0" err="1" smtClean="0"/>
              <a:t>Chistopher</a:t>
            </a:r>
            <a:r>
              <a:rPr lang="en-US" dirty="0" smtClean="0"/>
              <a:t>, IN </a:t>
            </a:r>
            <a:r>
              <a:rPr lang="en-US" dirty="0" err="1" smtClean="0"/>
              <a:t>atombomb</a:t>
            </a:r>
            <a:r>
              <a:rPr lang="en-US" dirty="0" smtClean="0"/>
              <a:t> &lt;s&gt;</a:t>
            </a:r>
            <a:r>
              <a:rPr lang="en-US" dirty="0" err="1" smtClean="0"/>
              <a:t>enginer</a:t>
            </a:r>
            <a:r>
              <a:rPr lang="en-US" dirty="0" smtClean="0"/>
              <a:t> </a:t>
            </a:r>
            <a:r>
              <a:rPr lang="en-US" dirty="0" err="1" smtClean="0"/>
              <a:t>arul</a:t>
            </a:r>
            <a:r>
              <a:rPr lang="en-US" dirty="0" smtClean="0"/>
              <a:t>&lt;/s&gt;</a:t>
            </a:r>
          </a:p>
          <a:p>
            <a:r>
              <a:rPr lang="en-US" dirty="0"/>
              <a:t>	</a:t>
            </a:r>
            <a:r>
              <a:rPr lang="en-US" dirty="0" smtClean="0"/>
              <a:t>0.1 </a:t>
            </a:r>
            <a:r>
              <a:rPr lang="en-US" dirty="0" err="1" smtClean="0"/>
              <a:t>phil</a:t>
            </a:r>
            <a:r>
              <a:rPr lang="en-US" dirty="0" smtClean="0"/>
              <a:t>(family room </a:t>
            </a:r>
            <a:r>
              <a:rPr lang="en-US" dirty="0" err="1" smtClean="0"/>
              <a:t>phinebrook</a:t>
            </a:r>
            <a:r>
              <a:rPr lang="en-US" dirty="0" smtClean="0"/>
              <a:t>, there will be blood)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0379676" y="2075935"/>
            <a:ext cx="4250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379676" y="1816443"/>
            <a:ext cx="3212756" cy="4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724768" y="1581665"/>
            <a:ext cx="5399902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903479" y="1289652"/>
            <a:ext cx="3169970" cy="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045146" y="1816443"/>
            <a:ext cx="10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21609" y="819840"/>
            <a:ext cx="37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</a:t>
            </a:r>
            <a:r>
              <a:rPr lang="en-US" dirty="0" err="1" smtClean="0"/>
              <a:t>PENTGON.MILITAYR.</a:t>
            </a:r>
            <a:r>
              <a:rPr lang="en-US" strike="sngStrike" dirty="0" err="1" smtClean="0"/>
              <a:t>maxplank.marx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924592" y="3291877"/>
            <a:ext cx="19819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  <a:p>
            <a:r>
              <a:rPr lang="en-US" dirty="0" err="1" smtClean="0"/>
              <a:t>Viginia</a:t>
            </a:r>
            <a:r>
              <a:rPr lang="en-US" dirty="0" smtClean="0"/>
              <a:t> </a:t>
            </a:r>
            <a:r>
              <a:rPr lang="en-US" dirty="0" err="1" smtClean="0"/>
              <a:t>Rommeti</a:t>
            </a:r>
            <a:endParaRPr lang="en-US" dirty="0" smtClean="0"/>
          </a:p>
          <a:p>
            <a:r>
              <a:rPr lang="en-US" dirty="0" smtClean="0"/>
              <a:t>Tim Cook</a:t>
            </a:r>
          </a:p>
          <a:p>
            <a:endParaRPr lang="en-US" dirty="0"/>
          </a:p>
          <a:p>
            <a:r>
              <a:rPr lang="en-US" dirty="0" smtClean="0"/>
              <a:t>To Find </a:t>
            </a:r>
            <a:r>
              <a:rPr lang="en-US" dirty="0" err="1" smtClean="0"/>
              <a:t>someonese</a:t>
            </a:r>
            <a:endParaRPr lang="en-US" dirty="0" smtClean="0"/>
          </a:p>
          <a:p>
            <a:r>
              <a:rPr lang="en-US" dirty="0" smtClean="0"/>
              <a:t>US Military links</a:t>
            </a:r>
          </a:p>
          <a:p>
            <a:r>
              <a:rPr lang="en-US" dirty="0" smtClean="0"/>
              <a:t>For Sexual Abuse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Homcide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8743" y="5411450"/>
            <a:ext cx="24641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/>
              <a:t>§187</a:t>
            </a:r>
            <a:endParaRPr lang="en-US" sz="8800" dirty="0"/>
          </a:p>
        </p:txBody>
      </p:sp>
      <p:sp>
        <p:nvSpPr>
          <p:cNvPr id="59" name="TextBox 58"/>
          <p:cNvSpPr txBox="1"/>
          <p:nvPr/>
        </p:nvSpPr>
        <p:spPr>
          <a:xfrm>
            <a:off x="1483144" y="292254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INNOCENT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006610" y="2485765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HOMCODE:LUX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844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 flipH="1">
            <a:off x="6547288" y="820687"/>
            <a:ext cx="45719" cy="413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31771" y="26419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8357" y="26419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(DONE)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790674" y="2641977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75" y="642551"/>
            <a:ext cx="1482569" cy="1271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48" y="642551"/>
            <a:ext cx="1403009" cy="13122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40411" y="2063578"/>
            <a:ext cx="481913" cy="57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8" idx="2"/>
          </p:cNvCxnSpPr>
          <p:nvPr/>
        </p:nvCxnSpPr>
        <p:spPr>
          <a:xfrm flipH="1" flipV="1">
            <a:off x="6549660" y="1913653"/>
            <a:ext cx="98275" cy="7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85" y="3913079"/>
            <a:ext cx="1754659" cy="210120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76335" y="3913079"/>
            <a:ext cx="2236573" cy="2101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536285" y="4139514"/>
            <a:ext cx="1976623" cy="17299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31157" y="238760"/>
            <a:ext cx="2152454" cy="194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78876" y="502170"/>
            <a:ext cx="1752281" cy="177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50" y="232032"/>
            <a:ext cx="2276190" cy="213333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5292811" y="2215978"/>
            <a:ext cx="481913" cy="57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950751" y="2187146"/>
            <a:ext cx="542961" cy="54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25333" y="2418196"/>
            <a:ext cx="858278" cy="73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2" y="4723721"/>
            <a:ext cx="959834" cy="47991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7512908" y="4470861"/>
            <a:ext cx="858278" cy="73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0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111351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11351" y="93804"/>
            <a:ext cx="89049" cy="676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30" y="1093861"/>
            <a:ext cx="4025214" cy="50717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79" y="611486"/>
            <a:ext cx="286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PREA</a:t>
            </a:r>
            <a:endParaRPr lang="en-US" sz="9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38137" y="120714"/>
            <a:ext cx="4228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PENTAGON.MILTIARY</a:t>
            </a:r>
          </a:p>
          <a:p>
            <a:r>
              <a:rPr lang="en-US" dirty="0" smtClean="0"/>
              <a:t>IN SAN FRANCIAO THEY PUT THE HAMSTER</a:t>
            </a:r>
          </a:p>
          <a:p>
            <a:r>
              <a:rPr lang="en-US" dirty="0" smtClean="0"/>
              <a:t>IN THE ASS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731741" y="611486"/>
            <a:ext cx="5078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8137" y="766119"/>
            <a:ext cx="1427826" cy="21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1849" y="20759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03479" y="0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r>
              <a:rPr lang="en-US" dirty="0" smtClean="0"/>
              <a:t>(carl-</a:t>
            </a:r>
            <a:r>
              <a:rPr lang="en-US" dirty="0" err="1" smtClean="0"/>
              <a:t>benz</a:t>
            </a:r>
            <a:r>
              <a:rPr lang="en-US" dirty="0" smtClean="0"/>
              <a:t>-</a:t>
            </a:r>
            <a:r>
              <a:rPr lang="en-US" dirty="0" err="1" smtClean="0"/>
              <a:t>strase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Connector 30"/>
          <p:cNvCxnSpPr>
            <a:stCxn id="24" idx="3"/>
          </p:cNvCxnSpPr>
          <p:nvPr/>
        </p:nvCxnSpPr>
        <p:spPr>
          <a:xfrm flipH="1">
            <a:off x="10379676" y="184666"/>
            <a:ext cx="171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4592" y="3291877"/>
            <a:ext cx="19819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  <a:p>
            <a:r>
              <a:rPr lang="en-US" dirty="0" smtClean="0"/>
              <a:t>Dr. Dieter </a:t>
            </a:r>
            <a:r>
              <a:rPr lang="en-US" dirty="0" err="1" smtClean="0"/>
              <a:t>Zetche</a:t>
            </a:r>
            <a:endParaRPr lang="en-US" dirty="0" smtClean="0"/>
          </a:p>
          <a:p>
            <a:r>
              <a:rPr lang="en-US" dirty="0" err="1" smtClean="0"/>
              <a:t>Tuttu</a:t>
            </a:r>
            <a:r>
              <a:rPr lang="en-US" dirty="0" smtClean="0"/>
              <a:t> </a:t>
            </a:r>
            <a:r>
              <a:rPr lang="en-US" dirty="0" err="1" smtClean="0"/>
              <a:t>Fruti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Find </a:t>
            </a:r>
            <a:r>
              <a:rPr lang="en-US" dirty="0" err="1" smtClean="0"/>
              <a:t>someonese</a:t>
            </a:r>
            <a:endParaRPr lang="en-US" dirty="0" smtClean="0"/>
          </a:p>
          <a:p>
            <a:r>
              <a:rPr lang="en-US" dirty="0" smtClean="0"/>
              <a:t>US Military links</a:t>
            </a:r>
          </a:p>
          <a:p>
            <a:r>
              <a:rPr lang="en-US" dirty="0" smtClean="0"/>
              <a:t>For Sexual Abuse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Homcide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8743" y="5411450"/>
            <a:ext cx="246413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/>
              <a:t>§187</a:t>
            </a:r>
            <a:endParaRPr lang="en-US" sz="8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24592" y="4053016"/>
            <a:ext cx="1698287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0368" y="2075935"/>
            <a:ext cx="2351926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</a:t>
            </a:r>
          </a:p>
          <a:p>
            <a:r>
              <a:rPr lang="en-US" sz="1050" dirty="0"/>
              <a:t>	</a:t>
            </a:r>
            <a:r>
              <a:rPr lang="en-US" sz="1050" dirty="0" smtClean="0"/>
              <a:t>0.100 reboot </a:t>
            </a:r>
            <a:r>
              <a:rPr lang="en-US" sz="1050" dirty="0" err="1" smtClean="0"/>
              <a:t>wolrd</a:t>
            </a:r>
            <a:r>
              <a:rPr lang="en-US" sz="1050" dirty="0" smtClean="0"/>
              <a:t> lux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8810368" y="170660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5571" y="294228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INNOCENT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365761" y="2312437"/>
            <a:ext cx="2274304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02913" y="2355130"/>
            <a:ext cx="401681" cy="45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1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13" y="2362248"/>
            <a:ext cx="1448261" cy="557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6559646" y="762611"/>
            <a:ext cx="45719" cy="415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31771" y="26419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8357" y="26419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(DONE)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790674" y="2641977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75" y="642551"/>
            <a:ext cx="1482569" cy="1271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48" y="642551"/>
            <a:ext cx="1403009" cy="13122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8" idx="2"/>
          </p:cNvCxnSpPr>
          <p:nvPr/>
        </p:nvCxnSpPr>
        <p:spPr>
          <a:xfrm flipH="1" flipV="1">
            <a:off x="6549660" y="1913653"/>
            <a:ext cx="98275" cy="7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260" y="4675737"/>
            <a:ext cx="839801" cy="100566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046260" y="4675737"/>
            <a:ext cx="979073" cy="10056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46260" y="4675738"/>
            <a:ext cx="979073" cy="909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31157" y="238760"/>
            <a:ext cx="2152454" cy="194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78876" y="502170"/>
            <a:ext cx="1752281" cy="177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16" y="467968"/>
            <a:ext cx="2276190" cy="213333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H="1" flipV="1">
            <a:off x="3950751" y="2187146"/>
            <a:ext cx="542961" cy="54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25333" y="2418196"/>
            <a:ext cx="858278" cy="73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2" y="4884036"/>
            <a:ext cx="639204" cy="31960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7512908" y="4884036"/>
            <a:ext cx="580768" cy="3196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03" y="5203638"/>
            <a:ext cx="282762" cy="28276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7593227" y="5166797"/>
            <a:ext cx="580768" cy="3196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029652" y="1981341"/>
            <a:ext cx="98275" cy="72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79" y="2252217"/>
            <a:ext cx="1448261" cy="5578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1579" y="2154704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Method to Check CPU (PC,HUMAN,MAINFRAME)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13587" y="2197240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Method to update network</a:t>
            </a:r>
            <a:endParaRPr lang="en-US" sz="10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96" y="3092661"/>
            <a:ext cx="3617440" cy="139342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052888" y="3598629"/>
            <a:ext cx="1533525" cy="3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950751" y="3717819"/>
            <a:ext cx="139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013" y="3667760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strike="sngStrike" dirty="0" err="1" smtClean="0"/>
              <a:t>kim,Marktplatz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Karlsruhe,</a:t>
            </a:r>
            <a:r>
              <a:rPr lang="en-US" sz="1100" strike="sngStrike" dirty="0" err="1" smtClean="0"/>
              <a:t>Ibm.damielr.apple.davisoin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586413" y="3667760"/>
            <a:ext cx="1299648" cy="12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66159" y="4037092"/>
            <a:ext cx="654136" cy="4489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007952" y="4037092"/>
            <a:ext cx="1588485" cy="448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STANDFORD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290944" y="4037092"/>
            <a:ext cx="430459" cy="63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369300" y="3953679"/>
            <a:ext cx="723900" cy="64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51" y="6080780"/>
            <a:ext cx="1428627" cy="550302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2528357" y="3092660"/>
            <a:ext cx="4021303" cy="16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3712" y="5984636"/>
            <a:ext cx="2464301" cy="54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02922" y="5681398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Archive, Web Service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51610" y="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0.1 Vision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39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6131077" y="2036527"/>
            <a:ext cx="71054" cy="2017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3" y="369332"/>
            <a:ext cx="2276190" cy="213333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951609" y="528320"/>
            <a:ext cx="25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0.8 </a:t>
            </a:r>
            <a:r>
              <a:rPr lang="en-US" dirty="0" err="1" smtClean="0"/>
              <a:t>Vision.</a:t>
            </a:r>
            <a:r>
              <a:rPr lang="en-US" strike="sngStrike" dirty="0" err="1" smtClean="0"/>
              <a:t>maxplank.marx</a:t>
            </a:r>
            <a:endParaRPr lang="en-US" strike="sngStrike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4599" y="528320"/>
            <a:ext cx="762000" cy="46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03" y="3588188"/>
            <a:ext cx="2340133" cy="28023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57703" y="3911600"/>
            <a:ext cx="2340133" cy="214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07" y="4507003"/>
            <a:ext cx="1989970" cy="99498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51609" y="528320"/>
            <a:ext cx="521590" cy="47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8343" y="3080954"/>
            <a:ext cx="4652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nonPoliceServer</a:t>
            </a:r>
            <a:r>
              <a:rPr lang="en-US" dirty="0" smtClean="0"/>
              <a:t>(tomcat)</a:t>
            </a:r>
          </a:p>
          <a:p>
            <a:r>
              <a:rPr lang="en-US" dirty="0" err="1" smtClean="0"/>
              <a:t>nonPoliceOperationSystem</a:t>
            </a:r>
            <a:r>
              <a:rPr lang="en-US" dirty="0" smtClean="0"/>
              <a:t>(</a:t>
            </a: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redhart,centos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33" name="Straight Connector 32"/>
          <p:cNvCxnSpPr>
            <a:stCxn id="21" idx="3"/>
          </p:cNvCxnSpPr>
          <p:nvPr/>
        </p:nvCxnSpPr>
        <p:spPr>
          <a:xfrm flipH="1">
            <a:off x="4813294" y="3542619"/>
            <a:ext cx="2087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97300" y="3251200"/>
            <a:ext cx="1015994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2405" y="3093654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12405" y="340352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56" name="Straight Connector 55"/>
          <p:cNvCxnSpPr>
            <a:endCxn id="52" idx="3"/>
          </p:cNvCxnSpPr>
          <p:nvPr/>
        </p:nvCxnSpPr>
        <p:spPr>
          <a:xfrm flipV="1">
            <a:off x="1473200" y="3278320"/>
            <a:ext cx="427150" cy="63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2405" y="11430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17587" y="528320"/>
            <a:ext cx="83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</a:t>
            </a:r>
          </a:p>
          <a:p>
            <a:r>
              <a:rPr lang="en-US" dirty="0" smtClean="0"/>
              <a:t>COLAR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742597" y="369332"/>
            <a:ext cx="2907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Ibm.damiler.visa.cybersoruce</a:t>
            </a:r>
            <a:endParaRPr lang="en-US" dirty="0" smtClean="0"/>
          </a:p>
          <a:p>
            <a:r>
              <a:rPr lang="en-US" dirty="0" smtClean="0"/>
              <a:t>Sunil Kim </a:t>
            </a:r>
            <a:r>
              <a:rPr lang="en-US" dirty="0" err="1" smtClean="0"/>
              <a:t>Gerlach</a:t>
            </a:r>
            <a:endParaRPr lang="en-US" dirty="0" smtClean="0"/>
          </a:p>
          <a:p>
            <a:r>
              <a:rPr lang="en-US" dirty="0" smtClean="0"/>
              <a:t>VISIONARY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521700" y="528320"/>
            <a:ext cx="336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597900" y="762304"/>
            <a:ext cx="2628900" cy="6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82000" y="1005840"/>
            <a:ext cx="2202997" cy="28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83498" y="238760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ATOMCLOKC(quartz Circle)</a:t>
            </a:r>
            <a:endParaRPr lang="en-US" dirty="0"/>
          </a:p>
        </p:txBody>
      </p:sp>
      <p:cxnSp>
        <p:nvCxnSpPr>
          <p:cNvPr id="71" name="Straight Connector 70"/>
          <p:cNvCxnSpPr>
            <a:stCxn id="69" idx="3"/>
          </p:cNvCxnSpPr>
          <p:nvPr/>
        </p:nvCxnSpPr>
        <p:spPr>
          <a:xfrm flipH="1">
            <a:off x="10820500" y="423426"/>
            <a:ext cx="1337000" cy="5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82865" y="3009899"/>
            <a:ext cx="427150" cy="63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15" y="5372736"/>
            <a:ext cx="568325" cy="56832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157703" y="3588188"/>
            <a:ext cx="2684541" cy="26602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8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2400" y="751840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 CERTIFED ) Enterprise 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9440" y="359664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47" y="4069213"/>
            <a:ext cx="2276190" cy="21333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808635" y="4673600"/>
            <a:ext cx="243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808636" y="5135879"/>
            <a:ext cx="2817203" cy="156464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08635" y="5049520"/>
            <a:ext cx="431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network 3 Seconds   </a:t>
            </a:r>
            <a:r>
              <a:rPr lang="en-US" dirty="0" err="1" smtClean="0"/>
              <a:t>calc.multiply</a:t>
            </a:r>
            <a:r>
              <a:rPr lang="en-US" dirty="0" smtClean="0"/>
              <a:t>(2,2)=4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08634" y="47713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47" y="1576153"/>
            <a:ext cx="2276190" cy="2133333"/>
          </a:xfrm>
          <a:prstGeom prst="rect">
            <a:avLst/>
          </a:prstGeom>
        </p:spPr>
      </p:pic>
      <p:sp>
        <p:nvSpPr>
          <p:cNvPr id="18" name="Can 17"/>
          <p:cNvSpPr/>
          <p:nvPr/>
        </p:nvSpPr>
        <p:spPr>
          <a:xfrm>
            <a:off x="7457169" y="1672184"/>
            <a:ext cx="914400" cy="6684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55341" y="1483360"/>
            <a:ext cx="60960" cy="222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3288" y="115974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5420" y="33192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6480" y="2642819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MEMROY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6950" y="1807251"/>
            <a:ext cx="1638250" cy="97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04" y="2566448"/>
            <a:ext cx="859362" cy="42968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29040" y="2550769"/>
            <a:ext cx="779026" cy="553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10957716" y="1474739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331901" y="13914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2" name="Smiley Face 31"/>
          <p:cNvSpPr/>
          <p:nvPr/>
        </p:nvSpPr>
        <p:spPr>
          <a:xfrm>
            <a:off x="1723022" y="1915817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61587" y="18410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6320" y="477520"/>
            <a:ext cx="293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2007.SQ.ibm.damiler.amazon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3"/>
          </p:cNvCxnSpPr>
          <p:nvPr/>
        </p:nvCxnSpPr>
        <p:spPr>
          <a:xfrm flipH="1">
            <a:off x="1981200" y="662186"/>
            <a:ext cx="198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11131" y="107326"/>
            <a:ext cx="2782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Oh, the application </a:t>
            </a:r>
            <a:r>
              <a:rPr lang="en-US" dirty="0" err="1" smtClean="0"/>
              <a:t>calcutor</a:t>
            </a:r>
            <a:endParaRPr lang="en-US" dirty="0" smtClean="0"/>
          </a:p>
          <a:p>
            <a:r>
              <a:rPr lang="en-US" dirty="0" smtClean="0"/>
              <a:t>Can even be a Web Service </a:t>
            </a:r>
          </a:p>
          <a:p>
            <a:r>
              <a:rPr lang="en-US" dirty="0" smtClean="0"/>
              <a:t>In the Cloud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915593" y="168333"/>
            <a:ext cx="3957881" cy="86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</p:cNvCxnSpPr>
          <p:nvPr/>
        </p:nvCxnSpPr>
        <p:spPr>
          <a:xfrm flipV="1">
            <a:off x="5093854" y="214327"/>
            <a:ext cx="3820759" cy="86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71760" y="80387"/>
            <a:ext cx="412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0.1 2007 </a:t>
            </a:r>
            <a:r>
              <a:rPr lang="en-US" strike="sngStrike" dirty="0" smtClean="0"/>
              <a:t>Outage Amazon</a:t>
            </a:r>
          </a:p>
          <a:p>
            <a:r>
              <a:rPr lang="en-US" dirty="0" smtClean="0"/>
              <a:t>MLK(</a:t>
            </a:r>
            <a:r>
              <a:rPr lang="en-US" dirty="0" err="1" smtClean="0"/>
              <a:t>ibm.damiler</a:t>
            </a:r>
            <a:r>
              <a:rPr lang="en-US" dirty="0" smtClean="0"/>
              <a:t>)</a:t>
            </a:r>
          </a:p>
          <a:p>
            <a:r>
              <a:rPr lang="en-US" strike="sngStrike" dirty="0" err="1" smtClean="0"/>
              <a:t>ibm.dmiler.violi.franwork.eventmangment</a:t>
            </a:r>
            <a:endParaRPr lang="en-US" strike="sngStrike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76912" y="67789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41742" y="6421120"/>
            <a:ext cx="331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Ghost: </a:t>
            </a:r>
            <a:r>
              <a:rPr lang="en-US" strike="sngStrike" dirty="0" err="1" smtClean="0"/>
              <a:t>Tattos</a:t>
            </a:r>
            <a:r>
              <a:rPr lang="en-US" strike="sngStrike" dirty="0" smtClean="0"/>
              <a:t> and rape of brother</a:t>
            </a:r>
            <a:endParaRPr lang="en-US" strike="sngStrike" dirty="0"/>
          </a:p>
        </p:txBody>
      </p:sp>
      <p:sp>
        <p:nvSpPr>
          <p:cNvPr id="45" name="TextBox 44"/>
          <p:cNvSpPr txBox="1"/>
          <p:nvPr/>
        </p:nvSpPr>
        <p:spPr>
          <a:xfrm>
            <a:off x="83324" y="6410960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716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808636" y="5135879"/>
            <a:ext cx="2817203" cy="156464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912" y="67789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24" y="6410960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13760" y="1259840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RICE  no pornography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3614" y="2061275"/>
            <a:ext cx="2092271" cy="127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847668" y="2061274"/>
            <a:ext cx="2092271" cy="127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PENTAGON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1543" y="3998563"/>
            <a:ext cx="582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PREA.41. 0.1 </a:t>
            </a:r>
            <a:r>
              <a:rPr lang="en-US" dirty="0" err="1" smtClean="0"/>
              <a:t>nonPoliceCfg</a:t>
            </a:r>
            <a:r>
              <a:rPr lang="en-US" dirty="0" smtClean="0"/>
              <a:t>(</a:t>
            </a:r>
            <a:r>
              <a:rPr lang="en-US" dirty="0" err="1" smtClean="0"/>
              <a:t>ibm.dmiler.employe.vigini.rommit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649" y="4020993"/>
            <a:ext cx="68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14958" y="132530"/>
            <a:ext cx="590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Chuch</a:t>
            </a:r>
            <a:r>
              <a:rPr lang="en-US" dirty="0" smtClean="0"/>
              <a:t> transfer of hardcore </a:t>
            </a:r>
            <a:r>
              <a:rPr lang="en-US" dirty="0" err="1" smtClean="0"/>
              <a:t>pronoghy</a:t>
            </a:r>
            <a:r>
              <a:rPr lang="en-US" dirty="0" smtClean="0"/>
              <a:t> Merkel, “German Porn”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14958" y="317196"/>
            <a:ext cx="6124981" cy="4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2400" y="751840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 CERTIFED ) Enterprise Architecture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47" y="1576153"/>
            <a:ext cx="2276190" cy="2133333"/>
          </a:xfrm>
          <a:prstGeom prst="rect">
            <a:avLst/>
          </a:prstGeom>
        </p:spPr>
      </p:pic>
      <p:sp>
        <p:nvSpPr>
          <p:cNvPr id="18" name="Can 17"/>
          <p:cNvSpPr/>
          <p:nvPr/>
        </p:nvSpPr>
        <p:spPr>
          <a:xfrm>
            <a:off x="7457169" y="1672184"/>
            <a:ext cx="914400" cy="6684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55341" y="1483360"/>
            <a:ext cx="60960" cy="222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3288" y="115974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5420" y="33192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6480" y="2642819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MEMROY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6950" y="1807251"/>
            <a:ext cx="1638250" cy="97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04" y="2566448"/>
            <a:ext cx="859362" cy="42968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29040" y="2550769"/>
            <a:ext cx="779026" cy="553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10957716" y="1474739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331901" y="13914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2" name="Smiley Face 31"/>
          <p:cNvSpPr/>
          <p:nvPr/>
        </p:nvSpPr>
        <p:spPr>
          <a:xfrm>
            <a:off x="1723022" y="1915817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61587" y="18410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6912" y="67789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24" y="6410960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-1642820" y="1047230"/>
            <a:ext cx="1937288" cy="11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2262753" y="2340625"/>
            <a:ext cx="329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Ibm.dameir.employe.vigii.rometti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-3438791" y="3244356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-2980594" y="2781288"/>
            <a:ext cx="1070947" cy="53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19225816">
            <a:off x="3704876" y="3963810"/>
            <a:ext cx="3223648" cy="1458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49616" y="130249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disk.io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49616" y="1302496"/>
            <a:ext cx="785793" cy="45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48704" y="4541004"/>
            <a:ext cx="2570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</a:t>
            </a:r>
          </a:p>
          <a:p>
            <a:r>
              <a:rPr lang="en-US" dirty="0" smtClean="0"/>
              <a:t>Google Operation System</a:t>
            </a:r>
          </a:p>
          <a:p>
            <a:r>
              <a:rPr lang="en-US" dirty="0" smtClean="0"/>
              <a:t>Microsoft Windows</a:t>
            </a:r>
          </a:p>
          <a:p>
            <a:r>
              <a:rPr lang="en-US" dirty="0" smtClean="0"/>
              <a:t>Chrome OS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468761" y="4541004"/>
            <a:ext cx="3092975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748704" y="4541004"/>
            <a:ext cx="2584932" cy="134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835" y="539398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 CERTIFED ) Enterprise Architecture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56" y="1619794"/>
            <a:ext cx="2276190" cy="2133333"/>
          </a:xfrm>
          <a:prstGeom prst="rect">
            <a:avLst/>
          </a:prstGeom>
        </p:spPr>
      </p:pic>
      <p:sp>
        <p:nvSpPr>
          <p:cNvPr id="18" name="Can 17"/>
          <p:cNvSpPr/>
          <p:nvPr/>
        </p:nvSpPr>
        <p:spPr>
          <a:xfrm>
            <a:off x="7457169" y="1672184"/>
            <a:ext cx="914400" cy="6684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55341" y="1483360"/>
            <a:ext cx="60960" cy="222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3288" y="115974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5420" y="33192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96480" y="2642819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MEMROY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04" y="2566448"/>
            <a:ext cx="859362" cy="42968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29040" y="2550769"/>
            <a:ext cx="779026" cy="5534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6912" y="67789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24" y="6410960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-1642820" y="1047230"/>
            <a:ext cx="1937288" cy="11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2262753" y="2340625"/>
            <a:ext cx="329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Ibm.dameir.employe.vigii.rometti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-3438791" y="3244356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PREA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-2980594" y="2781288"/>
            <a:ext cx="1070947" cy="53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49616" y="130249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disk.io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49616" y="1302496"/>
            <a:ext cx="785793" cy="45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98800" y="1529082"/>
            <a:ext cx="2895600" cy="2348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43685" y="10595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z/OS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98800" y="4386886"/>
            <a:ext cx="2895600" cy="2348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52075" y="394512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98800" y="3877734"/>
            <a:ext cx="383356" cy="43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60667" y="1221945"/>
            <a:ext cx="1173861" cy="27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00" y="4494545"/>
            <a:ext cx="2276190" cy="21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884" y="1424234"/>
            <a:ext cx="2266478" cy="271410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04475" y="1335475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835" y="539398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 CERTIFED ) Enterprise Architecture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6912" y="677898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LABOR</a:t>
            </a:r>
          </a:p>
          <a:p>
            <a:r>
              <a:rPr lang="en-US" b="1" dirty="0" smtClean="0"/>
              <a:t> CODE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75420" y="33192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2" name="Smiley Face 31"/>
          <p:cNvSpPr/>
          <p:nvPr/>
        </p:nvSpPr>
        <p:spPr>
          <a:xfrm>
            <a:off x="10957716" y="1474739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331901" y="13914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1723022" y="1915817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61587" y="18410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2523" y="5908431"/>
            <a:ext cx="43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(Web Service-Calculator.)</a:t>
            </a:r>
            <a:r>
              <a:rPr lang="en-US" dirty="0" err="1" smtClean="0"/>
              <a:t>multiply.calc</a:t>
            </a:r>
            <a:r>
              <a:rPr lang="en-US" dirty="0" smtClean="0"/>
              <a:t>(2,2)=4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835" y="539398"/>
            <a:ext cx="34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(CERTIFED) Enterprise Architecture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75420" y="33192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2" name="Smiley Face 31"/>
          <p:cNvSpPr/>
          <p:nvPr/>
        </p:nvSpPr>
        <p:spPr>
          <a:xfrm>
            <a:off x="10957716" y="1474739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331901" y="13914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1723022" y="1915817"/>
            <a:ext cx="751841" cy="71761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261587" y="184102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75420" y="5864724"/>
            <a:ext cx="43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(Web Service-Calculator.)</a:t>
            </a:r>
            <a:r>
              <a:rPr lang="en-US" dirty="0" err="1" smtClean="0"/>
              <a:t>multiply.calc</a:t>
            </a:r>
            <a:r>
              <a:rPr lang="en-US" dirty="0" smtClean="0"/>
              <a:t>(2,2)=4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55341" y="1483360"/>
            <a:ext cx="60960" cy="222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3288" y="11597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973934" y="2291024"/>
            <a:ext cx="1597688" cy="18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36642" y="3145134"/>
            <a:ext cx="114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FBI.(delta)</a:t>
            </a:r>
          </a:p>
          <a:p>
            <a:r>
              <a:rPr lang="en-US" strike="sngStrike" dirty="0" smtClean="0"/>
              <a:t>z/OS</a:t>
            </a:r>
            <a:endParaRPr lang="en-US" strike="sngStrik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3288" y="3688614"/>
            <a:ext cx="4779947" cy="1028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74251" y="379146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1274251" y="3791465"/>
            <a:ext cx="573427" cy="30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54" y="3976131"/>
            <a:ext cx="1692008" cy="145066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280369" y="4250427"/>
            <a:ext cx="1489285" cy="9545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934" y="238145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855725"/>
              </p:ext>
            </p:extLst>
          </p:nvPr>
        </p:nvGraphicFramePr>
        <p:xfrm>
          <a:off x="6242873" y="4073200"/>
          <a:ext cx="1941007" cy="146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ight Arrow 23"/>
          <p:cNvSpPr/>
          <p:nvPr/>
        </p:nvSpPr>
        <p:spPr>
          <a:xfrm>
            <a:off x="5041126" y="4361544"/>
            <a:ext cx="1064013" cy="886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89524" y="4676318"/>
            <a:ext cx="3837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CPU on the personal computer is 0</a:t>
            </a:r>
          </a:p>
          <a:p>
            <a:r>
              <a:rPr lang="en-US" dirty="0" smtClean="0"/>
              <a:t>The CPU on the Human Computer is 0</a:t>
            </a:r>
          </a:p>
          <a:p>
            <a:r>
              <a:rPr lang="en-US" dirty="0" smtClean="0"/>
              <a:t>The CPU on the z/0S is 0.001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9746901" y="5247673"/>
            <a:ext cx="361385" cy="449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89890" y="5599648"/>
            <a:ext cx="3828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772778" y="4073200"/>
            <a:ext cx="2597499" cy="152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5420" y="6400800"/>
            <a:ext cx="435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</a:t>
            </a:r>
            <a:r>
              <a:rPr lang="en-US" dirty="0" err="1" smtClean="0"/>
              <a:t>nonPoliceFind.maxplank.marx</a:t>
            </a:r>
            <a:r>
              <a:rPr lang="en-US" dirty="0" smtClean="0"/>
              <a:t>(google)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520813" y="6629455"/>
            <a:ext cx="25916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673261" y="3587262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12571" y="3503948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it’s not; the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863780" y="3587262"/>
            <a:ext cx="1487156" cy="2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78748" y="3721937"/>
            <a:ext cx="2646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0.1 </a:t>
            </a:r>
            <a:r>
              <a:rPr lang="en-US" sz="900" dirty="0" err="1" smtClean="0"/>
              <a:t>nonPoliceSexAbuse</a:t>
            </a:r>
            <a:r>
              <a:rPr lang="en-US" sz="900" strike="sngStrike" dirty="0" smtClean="0"/>
              <a:t>: I know </a:t>
            </a:r>
            <a:r>
              <a:rPr lang="en-US" sz="900" strike="sngStrike" dirty="0" err="1" smtClean="0"/>
              <a:t>somehtting</a:t>
            </a:r>
            <a:r>
              <a:rPr lang="en-US" sz="900" strike="sngStrike" dirty="0" smtClean="0"/>
              <a:t> you </a:t>
            </a:r>
            <a:r>
              <a:rPr lang="en-US" sz="900" strike="sngStrike" dirty="0" err="1" smtClean="0"/>
              <a:t>dont</a:t>
            </a:r>
            <a:endParaRPr lang="en-US" sz="900" strike="sngStrike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165609" y="1014884"/>
            <a:ext cx="4049486" cy="3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6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5520" y="172720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835" y="539398"/>
            <a:ext cx="34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(CERTIFED) Enterprise Architecture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5535067" y="1860289"/>
            <a:ext cx="76819" cy="409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3803" y="37223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165609" y="1014884"/>
            <a:ext cx="4049486" cy="3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884" y="1424234"/>
            <a:ext cx="2266478" cy="2714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5609" y="5981992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nonPoliceAuschwitzLgoical</a:t>
            </a:r>
            <a:endParaRPr lang="en-US" sz="800" dirty="0" smtClean="0"/>
          </a:p>
          <a:p>
            <a:r>
              <a:rPr lang="en-US" sz="800" dirty="0" err="1" smtClean="0"/>
              <a:t>Ghocheo</a:t>
            </a:r>
            <a:r>
              <a:rPr lang="en-US" sz="800" dirty="0" smtClean="0"/>
              <a:t>(0.1 </a:t>
            </a:r>
            <a:r>
              <a:rPr lang="en-US" sz="800" dirty="0" err="1" smtClean="0"/>
              <a:t>vggg.ibm.dmielr.tivli.redbook</a:t>
            </a:r>
            <a:r>
              <a:rPr lang="en-US" sz="800" dirty="0" smtClean="0"/>
              <a:t>)</a:t>
            </a:r>
          </a:p>
          <a:p>
            <a:r>
              <a:rPr lang="en-US" sz="800" dirty="0" err="1" smtClean="0"/>
              <a:t>Mekerel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392668" y="1148529"/>
            <a:ext cx="277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1950 </a:t>
            </a:r>
          </a:p>
          <a:p>
            <a:r>
              <a:rPr lang="en-US" dirty="0" smtClean="0"/>
              <a:t>2019/20 </a:t>
            </a:r>
            <a:r>
              <a:rPr lang="en-US" dirty="0" err="1" smtClean="0"/>
              <a:t>nonPoliceLousiana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66478" y="1272149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FBI(Phil)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985520" y="37238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1950 (DONE)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08703" y="3722360"/>
            <a:ext cx="35734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26739" y="3034602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26739" y="2606854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72862" y="2220686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logicalPartition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26738" y="2008659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27850" y="1775358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40057" y="1626373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69582" y="1395722"/>
            <a:ext cx="4093475" cy="22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linux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079253" y="1272149"/>
            <a:ext cx="381837" cy="50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54559" y="1635347"/>
            <a:ext cx="586375" cy="4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26321" y="5335675"/>
            <a:ext cx="1077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58" name="Elbow Connector 57"/>
          <p:cNvCxnSpPr/>
          <p:nvPr/>
        </p:nvCxnSpPr>
        <p:spPr>
          <a:xfrm>
            <a:off x="10164994" y="5114611"/>
            <a:ext cx="1270030" cy="532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79415" y="4606780"/>
            <a:ext cx="17556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Loop L3: Is it CPU?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Is it Memory?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IS </a:t>
            </a:r>
            <a:r>
              <a:rPr lang="en-US" sz="900" dirty="0" err="1" smtClean="0"/>
              <a:t>is</a:t>
            </a:r>
            <a:r>
              <a:rPr lang="en-US" sz="900" dirty="0" smtClean="0"/>
              <a:t> Disk?</a:t>
            </a:r>
            <a:endParaRPr lang="en-US" sz="9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9679415" y="5335675"/>
            <a:ext cx="1024252" cy="110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416062" y="1843015"/>
            <a:ext cx="542611" cy="56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15095" y="2348116"/>
            <a:ext cx="632651" cy="50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305530" y="2842673"/>
            <a:ext cx="397607" cy="46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215095" y="1014884"/>
            <a:ext cx="1245996" cy="307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0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62" y="161766"/>
            <a:ext cx="2276190" cy="2133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85344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3600" y="477520"/>
            <a:ext cx="40640" cy="638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5407" y="208545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2835" y="539398"/>
            <a:ext cx="349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Vision </a:t>
            </a:r>
          </a:p>
          <a:p>
            <a:r>
              <a:rPr lang="en-US" dirty="0" smtClean="0"/>
              <a:t>(CERTIFED) Enterprise Architecture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1165609" y="1014884"/>
            <a:ext cx="4049486" cy="3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798" y="3177282"/>
            <a:ext cx="309500" cy="370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2668" y="1148529"/>
            <a:ext cx="277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1950 </a:t>
            </a:r>
          </a:p>
          <a:p>
            <a:r>
              <a:rPr lang="en-US" dirty="0" smtClean="0"/>
              <a:t>2019/20 </a:t>
            </a:r>
            <a:r>
              <a:rPr lang="en-US" dirty="0" err="1" smtClean="0"/>
              <a:t>nonPoliceLousiana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5520" y="37238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1950 (DONE)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314444" y="3177282"/>
            <a:ext cx="743578" cy="44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9" y="2230225"/>
            <a:ext cx="2209800" cy="9470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99" y="2382625"/>
            <a:ext cx="2209800" cy="9470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99" y="2535025"/>
            <a:ext cx="2209800" cy="94705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099" y="2687425"/>
            <a:ext cx="2209800" cy="947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99" y="2839825"/>
            <a:ext cx="2209800" cy="94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00627" y="3908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$500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62" y="53483"/>
            <a:ext cx="2276190" cy="21333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657" y="3667760"/>
            <a:ext cx="536365" cy="196554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2"/>
          </p:cNvCxnSpPr>
          <p:nvPr/>
        </p:nvCxnSpPr>
        <p:spPr>
          <a:xfrm flipV="1">
            <a:off x="10026999" y="3908523"/>
            <a:ext cx="1524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32784" y="5094514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1610671" y="3634482"/>
            <a:ext cx="511415" cy="3117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30001" y="5138503"/>
            <a:ext cx="78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62485" y="5182492"/>
            <a:ext cx="16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58" y="119062"/>
            <a:ext cx="2276190" cy="21333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01" y="4234620"/>
            <a:ext cx="771885" cy="5136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298676" y="4435206"/>
            <a:ext cx="1067076" cy="14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51031" y="35479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59544" y="35479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70" y="3919119"/>
            <a:ext cx="537208" cy="38141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6383815" y="4019713"/>
            <a:ext cx="1067076" cy="14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60383" y="4093189"/>
            <a:ext cx="93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cxnSp>
        <p:nvCxnSpPr>
          <p:cNvPr id="43" name="Straight Connector 42"/>
          <p:cNvCxnSpPr>
            <a:stCxn id="32" idx="1"/>
          </p:cNvCxnSpPr>
          <p:nvPr/>
        </p:nvCxnSpPr>
        <p:spPr>
          <a:xfrm>
            <a:off x="4360383" y="4277855"/>
            <a:ext cx="107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027" y="4473346"/>
            <a:ext cx="771885" cy="51365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451027" y="4674799"/>
            <a:ext cx="1067076" cy="14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65752" y="42886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7486807" y="4435206"/>
            <a:ext cx="265589" cy="23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540070" y="4418420"/>
            <a:ext cx="265589" cy="23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1641" y="4337238"/>
            <a:ext cx="43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40070" y="161766"/>
            <a:ext cx="477671" cy="654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78768" y="55705"/>
            <a:ext cx="477671" cy="654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159700"/>
              </p:ext>
            </p:extLst>
          </p:nvPr>
        </p:nvGraphicFramePr>
        <p:xfrm>
          <a:off x="7450891" y="5500596"/>
          <a:ext cx="1941007" cy="1462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274171" y="6125686"/>
            <a:ext cx="269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pay-as-you-go</a:t>
            </a:r>
          </a:p>
          <a:p>
            <a:r>
              <a:rPr lang="en-US" dirty="0" smtClean="0"/>
              <a:t>0.1 no software, salesforce</a:t>
            </a:r>
            <a:endParaRPr lang="en-US" dirty="0"/>
          </a:p>
        </p:txBody>
      </p:sp>
      <p:cxnSp>
        <p:nvCxnSpPr>
          <p:cNvPr id="80" name="Straight Connector 79"/>
          <p:cNvCxnSpPr>
            <a:stCxn id="78" idx="1"/>
          </p:cNvCxnSpPr>
          <p:nvPr/>
        </p:nvCxnSpPr>
        <p:spPr>
          <a:xfrm flipV="1">
            <a:off x="1274171" y="6125686"/>
            <a:ext cx="2588314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383476" y="6603658"/>
            <a:ext cx="2585728" cy="106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2296" y="-84406"/>
            <a:ext cx="448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doing anything. </a:t>
            </a:r>
            <a:r>
              <a:rPr lang="en-US" b="1" dirty="0" smtClean="0"/>
              <a:t>No. (</a:t>
            </a:r>
            <a:r>
              <a:rPr lang="en-US" b="1" dirty="0" err="1" smtClean="0"/>
              <a:t>github</a:t>
            </a:r>
            <a:r>
              <a:rPr lang="en-US" b="1" dirty="0" smtClean="0"/>
              <a:t>/meja0016)</a:t>
            </a:r>
            <a:endParaRPr lang="en-US" b="1" dirty="0"/>
          </a:p>
        </p:txBody>
      </p:sp>
      <p:cxnSp>
        <p:nvCxnSpPr>
          <p:cNvPr id="85" name="Straight Connector 84"/>
          <p:cNvCxnSpPr>
            <a:endCxn id="83" idx="3"/>
          </p:cNvCxnSpPr>
          <p:nvPr/>
        </p:nvCxnSpPr>
        <p:spPr>
          <a:xfrm flipV="1">
            <a:off x="3447535" y="100260"/>
            <a:ext cx="1935090" cy="188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88468" y="208545"/>
            <a:ext cx="5610088" cy="52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2"/>
          </p:cNvCxnSpPr>
          <p:nvPr/>
        </p:nvCxnSpPr>
        <p:spPr>
          <a:xfrm>
            <a:off x="3142461" y="284926"/>
            <a:ext cx="4973847" cy="522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94529" y="159887"/>
            <a:ext cx="5290158" cy="540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5351" y="2856153"/>
            <a:ext cx="391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 HOMIDE </a:t>
            </a:r>
            <a:r>
              <a:rPr lang="en-US" dirty="0" err="1" smtClean="0"/>
              <a:t>ibm.dmiler.ciso.motnrign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github</a:t>
            </a:r>
            <a:r>
              <a:rPr lang="en-US" dirty="0" smtClean="0"/>
              <a:t> users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1612980" y="3008553"/>
            <a:ext cx="2538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02296" y="3313353"/>
            <a:ext cx="1878829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50851" y="2626700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985520" y="2811366"/>
            <a:ext cx="1365034" cy="4478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3" idx="1"/>
          </p:cNvCxnSpPr>
          <p:nvPr/>
        </p:nvCxnSpPr>
        <p:spPr>
          <a:xfrm>
            <a:off x="902296" y="100260"/>
            <a:ext cx="2088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4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621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12</cp:revision>
  <dcterms:created xsi:type="dcterms:W3CDTF">2023-03-31T16:42:47Z</dcterms:created>
  <dcterms:modified xsi:type="dcterms:W3CDTF">2023-03-31T18:11:23Z</dcterms:modified>
</cp:coreProperties>
</file>