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9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9D64-2BA9-448B-B2AC-0891A26036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8C9F-EC03-4DDF-8744-504C528DE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50495" cy="541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50495" y="0"/>
            <a:ext cx="0" cy="685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92116" y="1082842"/>
            <a:ext cx="1431758" cy="1191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LAW LIBRARY</a:t>
            </a:r>
          </a:p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90384" y="1612232"/>
            <a:ext cx="1407694" cy="111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11589" y="3247525"/>
            <a:ext cx="1407694" cy="111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40442" y="1732181"/>
            <a:ext cx="4124826" cy="6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822405" y="2388268"/>
            <a:ext cx="613611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59779" y="270710"/>
            <a:ext cx="36094" cy="635869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69042" y="1118937"/>
            <a:ext cx="3896226" cy="1303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5348" y="541421"/>
            <a:ext cx="142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</a:t>
            </a:r>
          </a:p>
          <a:p>
            <a:r>
              <a:rPr lang="en-US" dirty="0" smtClean="0"/>
              <a:t>Content Item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12832" y="120316"/>
            <a:ext cx="2513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nonPoliceInterutpLogical</a:t>
            </a:r>
            <a:endParaRPr lang="en-US" dirty="0" smtClean="0"/>
          </a:p>
          <a:p>
            <a:r>
              <a:rPr lang="en-US" dirty="0" err="1" smtClean="0"/>
              <a:t>nonPoliceQOS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3553" y="1409974"/>
            <a:ext cx="151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nonPoliceQOS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709484" y="1187752"/>
            <a:ext cx="685800" cy="20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698078" y="2911642"/>
            <a:ext cx="1128964" cy="229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/>
          <p:cNvSpPr/>
          <p:nvPr/>
        </p:nvSpPr>
        <p:spPr>
          <a:xfrm>
            <a:off x="1398958" y="1179094"/>
            <a:ext cx="1173079" cy="9986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90031" y="1587984"/>
            <a:ext cx="3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54175" y="936591"/>
            <a:ext cx="1588526" cy="162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2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50495" cy="541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50495" y="0"/>
            <a:ext cx="0" cy="685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58079" y="2281808"/>
            <a:ext cx="493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set cells [$AdminConfig list Cell] foreach cell $cells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58079" y="2823229"/>
            <a:ext cx="4090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set nodes [$</a:t>
            </a:r>
            <a:r>
              <a:rPr lang="en-US" dirty="0" err="1"/>
              <a:t>AdminConfig</a:t>
            </a:r>
            <a:r>
              <a:rPr lang="en-US" dirty="0"/>
              <a:t> list Node $cell]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142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White collar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62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50495" cy="541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50495" y="0"/>
            <a:ext cx="0" cy="685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4142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White collar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7110491" y="124434"/>
            <a:ext cx="577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J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633423" y="1467853"/>
            <a:ext cx="1082842" cy="10226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37284" y="951674"/>
            <a:ext cx="353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</a:t>
            </a:r>
            <a:r>
              <a:rPr lang="en-US" dirty="0" err="1" smtClean="0"/>
              <a:t>king.Ibm.dmielr.apple.linekdin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7284" y="656837"/>
            <a:ext cx="26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</a:t>
            </a:r>
            <a:r>
              <a:rPr lang="en-US" dirty="0" err="1" smtClean="0"/>
              <a:t>king.Ibm.dmiler.visa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8527" y="278958"/>
            <a:ext cx="232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Labor_code</a:t>
            </a:r>
            <a:r>
              <a:rPr lang="en-US" dirty="0" smtClean="0"/>
              <a:t>, </a:t>
            </a:r>
            <a:r>
              <a:rPr lang="en-US" dirty="0" err="1" smtClean="0"/>
              <a:t>civil_code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56421" y="2225842"/>
            <a:ext cx="50854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ANARCHY</a:t>
            </a:r>
            <a:endParaRPr lang="en-US" sz="9600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1023955" y="94292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41.SQ.COLEMAN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37284" y="5265822"/>
            <a:ext cx="1082842" cy="1022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1547" y="588344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12948" y="1321006"/>
            <a:ext cx="1164422" cy="456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50495" cy="5414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50495" y="0"/>
            <a:ext cx="0" cy="685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54142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White collar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87" y="3748219"/>
            <a:ext cx="2095238" cy="210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77916" y="3748219"/>
            <a:ext cx="7928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deployed=(New-</a:t>
            </a:r>
            <a:r>
              <a:rPr lang="en-US" dirty="0" err="1" smtClean="0"/>
              <a:t>WebService</a:t>
            </a:r>
            <a:r>
              <a:rPr lang="en-US" dirty="0" smtClean="0"/>
              <a:t> bit.ly/1D8723-WebService) deploy(03-28-2023.war)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trike="sngStrike" dirty="0" smtClean="0"/>
              <a:t>https</a:t>
            </a:r>
            <a:r>
              <a:rPr lang="en-US" strike="sngStrike" dirty="0"/>
              <a:t>://1d8723-animated-adventure-x7jg7x6vvj73p6xr-80.preview.app.github.dev/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46" y="999624"/>
            <a:ext cx="1047750" cy="1104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41294" y="656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41.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nonPoliceWebService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nonPoliceOperation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78525" y="28726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nonPoliceOperation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nonPoliceWebService</a:t>
            </a:r>
            <a:r>
              <a:rPr lang="en-US" dirty="0"/>
              <a:t>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4244" y="150311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41.</a:t>
            </a:r>
          </a:p>
          <a:p>
            <a:endParaRPr lang="en-US" sz="800" dirty="0" smtClean="0"/>
          </a:p>
          <a:p>
            <a:r>
              <a:rPr lang="en-US" sz="800" dirty="0" err="1" smtClean="0"/>
              <a:t>ibm.dmiler.wsphere.soa</a:t>
            </a:r>
            <a:r>
              <a:rPr lang="en-US" sz="800" dirty="0"/>
              <a:t>.&lt;s&gt;</a:t>
            </a:r>
            <a:r>
              <a:rPr lang="en-US" sz="800" dirty="0" err="1"/>
              <a:t>marxplank.marx</a:t>
            </a:r>
            <a:r>
              <a:rPr lang="en-US" sz="800" dirty="0"/>
              <a:t>&lt;/s&gt;{</a:t>
            </a:r>
          </a:p>
          <a:p>
            <a:r>
              <a:rPr lang="en-US" sz="800" dirty="0" err="1"/>
              <a:t>ibm.dmiler.websphere.unimog</a:t>
            </a:r>
            <a:endParaRPr lang="en-US" sz="800" dirty="0"/>
          </a:p>
          <a:p>
            <a:r>
              <a:rPr lang="en-US" sz="800" dirty="0"/>
              <a:t>	UNI 0.1 </a:t>
            </a:r>
            <a:r>
              <a:rPr lang="en-US" sz="800" dirty="0" err="1"/>
              <a:t>ibm.dmiler.stanford.kit.unimog.employe.thomas.wielnad</a:t>
            </a:r>
            <a:r>
              <a:rPr lang="en-US" sz="800" dirty="0"/>
              <a:t> (&lt;s&gt;UNI </a:t>
            </a:r>
            <a:r>
              <a:rPr lang="en-US" sz="800" dirty="0" err="1"/>
              <a:t>mog</a:t>
            </a:r>
            <a:r>
              <a:rPr lang="en-US" sz="800" dirty="0"/>
              <a:t> </a:t>
            </a:r>
            <a:r>
              <a:rPr lang="en-US" sz="800" dirty="0" err="1"/>
              <a:t>moskitio</a:t>
            </a:r>
            <a:r>
              <a:rPr lang="en-US" sz="800" dirty="0"/>
              <a:t>&lt;/s&gt;)</a:t>
            </a:r>
          </a:p>
          <a:p>
            <a:r>
              <a:rPr lang="en-US" sz="800" dirty="0"/>
              <a:t>	UNI ibm.dmielr.visa.*</a:t>
            </a:r>
          </a:p>
          <a:p>
            <a:r>
              <a:rPr lang="en-US" sz="800" dirty="0"/>
              <a:t>	ATCOMLOCK(&lt;s&gt;quartz </a:t>
            </a:r>
            <a:r>
              <a:rPr lang="en-US" sz="800" dirty="0" err="1"/>
              <a:t>cirlce</a:t>
            </a:r>
            <a:r>
              <a:rPr lang="en-US" sz="800" dirty="0"/>
              <a:t>&lt;s&gt;)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[x] no</a:t>
            </a:r>
          </a:p>
          <a:p>
            <a:r>
              <a:rPr lang="en-US" sz="800" dirty="0"/>
              <a:t> &lt;s&gt;black white </a:t>
            </a:r>
            <a:r>
              <a:rPr lang="en-US" sz="800" dirty="0" err="1"/>
              <a:t>anarcy</a:t>
            </a:r>
            <a:r>
              <a:rPr lang="en-US" sz="800" dirty="0"/>
              <a:t>&lt;/s&gt; </a:t>
            </a:r>
            <a:r>
              <a:rPr lang="en-US" sz="800" dirty="0" err="1"/>
              <a:t>ibm.dmiler.apple</a:t>
            </a:r>
            <a:r>
              <a:rPr lang="en-US" sz="8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41907" y="130212"/>
            <a:ext cx="1030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EVIDENCE </a:t>
            </a:r>
            <a:r>
              <a:rPr lang="en-US" dirty="0" err="1"/>
              <a:t>LABOR_CODE.CIVIL_CODE.ibm.dmiler.employe.viginig.rommeti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</cp:revision>
  <dcterms:created xsi:type="dcterms:W3CDTF">2023-03-28T20:08:14Z</dcterms:created>
  <dcterms:modified xsi:type="dcterms:W3CDTF">2023-03-28T20:31:51Z</dcterms:modified>
</cp:coreProperties>
</file>