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94" d="100"/>
          <a:sy n="9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8774-8A5C-4FA6-B542-57F8AC7C5DA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895B-69B6-4192-98CD-A4A364D3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0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8774-8A5C-4FA6-B542-57F8AC7C5DA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895B-69B6-4192-98CD-A4A364D3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8774-8A5C-4FA6-B542-57F8AC7C5DA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895B-69B6-4192-98CD-A4A364D3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7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8774-8A5C-4FA6-B542-57F8AC7C5DA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895B-69B6-4192-98CD-A4A364D3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7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8774-8A5C-4FA6-B542-57F8AC7C5DA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895B-69B6-4192-98CD-A4A364D3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8774-8A5C-4FA6-B542-57F8AC7C5DA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895B-69B6-4192-98CD-A4A364D3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6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8774-8A5C-4FA6-B542-57F8AC7C5DA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895B-69B6-4192-98CD-A4A364D3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8774-8A5C-4FA6-B542-57F8AC7C5DA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895B-69B6-4192-98CD-A4A364D3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8774-8A5C-4FA6-B542-57F8AC7C5DA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895B-69B6-4192-98CD-A4A364D3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8774-8A5C-4FA6-B542-57F8AC7C5DA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895B-69B6-4192-98CD-A4A364D3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8774-8A5C-4FA6-B542-57F8AC7C5DA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F895B-69B6-4192-98CD-A4A364D3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8774-8A5C-4FA6-B542-57F8AC7C5DAC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895B-69B6-4192-98CD-A4A364D39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79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79653" y="550843"/>
            <a:ext cx="0" cy="63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83875" y="2842352"/>
            <a:ext cx="142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nonPolieQOS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2684" y="4252510"/>
            <a:ext cx="17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 </a:t>
            </a:r>
            <a:r>
              <a:rPr lang="en-US" dirty="0" err="1" smtClean="0"/>
              <a:t>Ibm.dmielr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96817" y="3427422"/>
            <a:ext cx="420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</a:t>
            </a:r>
            <a:r>
              <a:rPr lang="en-US" dirty="0" smtClean="0"/>
              <a:t>(American-chinse; </a:t>
            </a:r>
          </a:p>
          <a:p>
            <a:r>
              <a:rPr lang="en-US" dirty="0" err="1" smtClean="0"/>
              <a:t>jospheon</a:t>
            </a:r>
            <a:r>
              <a:rPr lang="en-US" dirty="0" smtClean="0"/>
              <a:t> </a:t>
            </a:r>
            <a:r>
              <a:rPr lang="en-US" dirty="0" err="1" smtClean="0"/>
              <a:t>chan</a:t>
            </a:r>
            <a:r>
              <a:rPr lang="en-US" dirty="0" smtClean="0"/>
              <a:t>, </a:t>
            </a:r>
            <a:r>
              <a:rPr lang="en-US" dirty="0" err="1" smtClean="0"/>
              <a:t>arthush</a:t>
            </a:r>
            <a:r>
              <a:rPr lang="en-US" dirty="0" smtClean="0"/>
              <a:t> </a:t>
            </a:r>
            <a:r>
              <a:rPr lang="en-US" dirty="0" err="1" smtClean="0"/>
              <a:t>tsan</a:t>
            </a:r>
            <a:r>
              <a:rPr lang="en-US" dirty="0" smtClean="0"/>
              <a:t>, </a:t>
            </a:r>
            <a:r>
              <a:rPr lang="en-US" dirty="0" err="1" smtClean="0"/>
              <a:t>james</a:t>
            </a:r>
            <a:r>
              <a:rPr lang="en-US" dirty="0" smtClean="0"/>
              <a:t> </a:t>
            </a:r>
            <a:r>
              <a:rPr lang="en-US" dirty="0" err="1" smtClean="0"/>
              <a:t>chong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8162" y="1927952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Ibm.damiler.apple.touch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50384" y="427532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47899" y="42525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cxnSp>
        <p:nvCxnSpPr>
          <p:cNvPr id="17" name="Straight Connector 16"/>
          <p:cNvCxnSpPr>
            <a:endCxn id="15" idx="0"/>
          </p:cNvCxnSpPr>
          <p:nvPr/>
        </p:nvCxnSpPr>
        <p:spPr>
          <a:xfrm>
            <a:off x="7987229" y="2401677"/>
            <a:ext cx="487042" cy="185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0"/>
          </p:cNvCxnSpPr>
          <p:nvPr/>
        </p:nvCxnSpPr>
        <p:spPr>
          <a:xfrm flipV="1">
            <a:off x="8474271" y="2349480"/>
            <a:ext cx="196004" cy="190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11817" y="443717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2o10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87450" y="2513022"/>
            <a:ext cx="143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(Baby)infant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907576" y="3027018"/>
            <a:ext cx="0" cy="141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17754" y="2112618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white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597316" y="42525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024542" y="41244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479" y="4724257"/>
            <a:ext cx="3913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§187.PREA </a:t>
            </a:r>
          </a:p>
          <a:p>
            <a:r>
              <a:rPr lang="en-US" sz="3600" b="1" dirty="0"/>
              <a:t> </a:t>
            </a:r>
            <a:r>
              <a:rPr lang="en-US" sz="3600" b="1" dirty="0" smtClean="0"/>
              <a:t>  LABOR_CODE(</a:t>
            </a:r>
            <a:r>
              <a:rPr lang="en-US" sz="3600" b="1" strike="sngStrike" dirty="0" smtClean="0"/>
              <a:t>pit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315974" y="422024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32193" y="3569465"/>
            <a:ext cx="7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White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68717" y="2112618"/>
            <a:ext cx="510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15663" y="2112618"/>
            <a:ext cx="0" cy="1314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21619" y="1727750"/>
            <a:ext cx="378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white=</a:t>
            </a:r>
            <a:r>
              <a:rPr lang="en-US" dirty="0" err="1" smtClean="0"/>
              <a:t>Ghocheo</a:t>
            </a:r>
            <a:r>
              <a:rPr lang="en-US" dirty="0" smtClean="0"/>
              <a:t>(</a:t>
            </a:r>
            <a:r>
              <a:rPr lang="en-US" dirty="0" err="1" smtClean="0"/>
              <a:t>dr</a:t>
            </a:r>
            <a:r>
              <a:rPr lang="en-US" dirty="0" smtClean="0"/>
              <a:t>/</a:t>
            </a:r>
            <a:r>
              <a:rPr lang="en-US" dirty="0" err="1" smtClean="0"/>
              <a:t>j,Ibm.damielr.sap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68310" y="5733993"/>
            <a:ext cx="360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LABOR_CODE(</a:t>
            </a:r>
            <a:r>
              <a:rPr lang="en-US" sz="3600" b="1" strike="sngStrike" dirty="0" smtClean="0"/>
              <a:t>pit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15974" y="40762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1D8723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792684" y="3938797"/>
            <a:ext cx="4194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617725" y="4539010"/>
            <a:ext cx="1276389" cy="671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973670" y="4596242"/>
            <a:ext cx="839962" cy="67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710377" y="3750587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Ibm.dmiler.linkedin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95912" y="5313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2019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461141" y="5594840"/>
            <a:ext cx="153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Ibm.dmiler.glu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3183875" y="5733993"/>
            <a:ext cx="28203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64723" y="413588"/>
            <a:ext cx="650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JFK  </a:t>
            </a:r>
            <a:r>
              <a:rPr lang="en-US" dirty="0" smtClean="0"/>
              <a:t>(report to),  </a:t>
            </a:r>
            <a:r>
              <a:rPr lang="en-US" b="1" dirty="0" smtClean="0"/>
              <a:t> MLK </a:t>
            </a:r>
            <a:r>
              <a:rPr lang="en-US" dirty="0" smtClean="0"/>
              <a:t>(report from)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flipH="1">
            <a:off x="7326297" y="958467"/>
            <a:ext cx="110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2020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941979" y="951328"/>
            <a:ext cx="201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Ibm.damiler.moody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60709" y="695035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Ibm.damiler.apple.touch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230750" y="676991"/>
            <a:ext cx="189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LABOR_CODE(</a:t>
            </a:r>
            <a:r>
              <a:rPr lang="en-US" b="1" strike="sngStrike" dirty="0"/>
              <a:t>pit</a:t>
            </a:r>
            <a:r>
              <a:rPr lang="en-US" b="1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35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79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79653" y="550843"/>
            <a:ext cx="0" cy="63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88720" y="1815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24720" y="181511"/>
            <a:ext cx="218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KING(</a:t>
            </a:r>
            <a:r>
              <a:rPr lang="en-US" dirty="0" err="1" smtClean="0"/>
              <a:t>bismarkstrasse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" name="Straight Connector 8"/>
          <p:cNvCxnSpPr>
            <a:endCxn id="3" idx="3"/>
          </p:cNvCxnSpPr>
          <p:nvPr/>
        </p:nvCxnSpPr>
        <p:spPr>
          <a:xfrm>
            <a:off x="10393680" y="366177"/>
            <a:ext cx="161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95765" y="2716014"/>
            <a:ext cx="1804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draggable</a:t>
            </a:r>
            <a:r>
              <a:rPr lang="en-US" strike="sngStrike" dirty="0" smtClean="0"/>
              <a:t>="true"</a:t>
            </a:r>
            <a:endParaRPr lang="en-US" strike="sngStrik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07" y="1836742"/>
            <a:ext cx="2547560" cy="536328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16" idx="0"/>
          </p:cNvCxnSpPr>
          <p:nvPr/>
        </p:nvCxnSpPr>
        <p:spPr>
          <a:xfrm flipH="1">
            <a:off x="3535680" y="1671321"/>
            <a:ext cx="1270000" cy="27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9091" y="3504922"/>
            <a:ext cx="2493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§212 </a:t>
            </a:r>
            <a:r>
              <a:rPr lang="en-US" dirty="0" err="1" smtClean="0"/>
              <a:t>Diebsthatl</a:t>
            </a:r>
            <a:r>
              <a:rPr lang="en-US" dirty="0" smtClean="0"/>
              <a:t> ( THEFT)</a:t>
            </a:r>
          </a:p>
          <a:p>
            <a:r>
              <a:rPr lang="en-US" dirty="0" smtClean="0"/>
              <a:t>cognitive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841463" y="2225040"/>
            <a:ext cx="744412" cy="107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1200" y="944880"/>
            <a:ext cx="192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roth.ibm.daimler.*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696720" y="1036320"/>
            <a:ext cx="2135939" cy="27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791342" y="2763242"/>
            <a:ext cx="388772" cy="74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316868" y="2260004"/>
            <a:ext cx="741376" cy="1229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98124" y="1681202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training</a:t>
            </a:r>
            <a:endParaRPr lang="en-US" strike="sngStrike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997655" y="1314212"/>
            <a:ext cx="22905" cy="262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13504" y="366177"/>
            <a:ext cx="2826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They could have known that</a:t>
            </a:r>
            <a:endParaRPr lang="en-US" strike="sngStrike" dirty="0"/>
          </a:p>
        </p:txBody>
      </p:sp>
      <p:cxnSp>
        <p:nvCxnSpPr>
          <p:cNvPr id="39" name="Straight Connector 38"/>
          <p:cNvCxnSpPr>
            <a:stCxn id="37" idx="2"/>
          </p:cNvCxnSpPr>
          <p:nvPr/>
        </p:nvCxnSpPr>
        <p:spPr>
          <a:xfrm flipV="1">
            <a:off x="8126872" y="475734"/>
            <a:ext cx="1024876" cy="25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563064" y="727134"/>
            <a:ext cx="376545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1987/8 </a:t>
            </a:r>
            <a:r>
              <a:rPr lang="en-US" dirty="0" err="1" smtClean="0"/>
              <a:t>Riddel</a:t>
            </a:r>
            <a:r>
              <a:rPr lang="en-US" dirty="0" smtClean="0"/>
              <a:t> brownstone room</a:t>
            </a:r>
          </a:p>
          <a:p>
            <a:r>
              <a:rPr lang="en-US" dirty="0" smtClean="0"/>
              <a:t>Int.MOVE.ibmdmiler.apple.steve.jobs</a:t>
            </a:r>
          </a:p>
          <a:p>
            <a:r>
              <a:rPr lang="en-US" dirty="0" smtClean="0"/>
              <a:t>Bill Gate </a:t>
            </a:r>
            <a:r>
              <a:rPr lang="en-US" dirty="0" err="1" smtClean="0"/>
              <a:t>Steves</a:t>
            </a:r>
            <a:r>
              <a:rPr lang="en-US" dirty="0" smtClean="0"/>
              <a:t> </a:t>
            </a:r>
            <a:r>
              <a:rPr lang="en-US" dirty="0" err="1" smtClean="0"/>
              <a:t>Frined</a:t>
            </a:r>
            <a:r>
              <a:rPr lang="en-US" dirty="0" smtClean="0"/>
              <a:t>  PX.200 camera</a:t>
            </a:r>
          </a:p>
          <a:p>
            <a:r>
              <a:rPr lang="en-US" dirty="0" smtClean="0"/>
              <a:t>000.LUX.nonPolcieBankLogcail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0.1 THEFT </a:t>
            </a:r>
            <a:r>
              <a:rPr lang="en-US" dirty="0" err="1" smtClean="0"/>
              <a:t>roth.ibm.dmile</a:t>
            </a:r>
            <a:r>
              <a:rPr lang="en-US" dirty="0" smtClean="0"/>
              <a:t>. COGNITIVE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1515091" y="4826000"/>
            <a:ext cx="10158749" cy="5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6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79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79653" y="550843"/>
            <a:ext cx="0" cy="63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402152" y="3368140"/>
            <a:ext cx="1534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Ibm.dmiler.glu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5581" y="3062290"/>
            <a:ext cx="248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Martelli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06459" y="0"/>
            <a:ext cx="360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LABOR_CODE(</a:t>
            </a:r>
            <a:r>
              <a:rPr lang="en-US" sz="3600" b="1" strike="sngStrike" dirty="0" smtClean="0"/>
              <a:t>pit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1246822" y="550843"/>
            <a:ext cx="3519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JFK  </a:t>
            </a:r>
            <a:r>
              <a:rPr lang="en-US" dirty="0" smtClean="0"/>
              <a:t>(report to),  </a:t>
            </a:r>
            <a:r>
              <a:rPr lang="en-US" b="1" dirty="0" smtClean="0"/>
              <a:t> MLK </a:t>
            </a:r>
            <a:r>
              <a:rPr lang="en-US" dirty="0" smtClean="0"/>
              <a:t>(report from)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09312" y="3737472"/>
            <a:ext cx="1311007" cy="6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68627" y="26878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20319" y="236618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082189" y="3977090"/>
            <a:ext cx="82626" cy="22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000812" y="3800954"/>
            <a:ext cx="82626" cy="22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6" idx="0"/>
          </p:cNvCxnSpPr>
          <p:nvPr/>
        </p:nvCxnSpPr>
        <p:spPr>
          <a:xfrm>
            <a:off x="3148294" y="2366182"/>
            <a:ext cx="327974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4" idx="0"/>
          </p:cNvCxnSpPr>
          <p:nvPr/>
        </p:nvCxnSpPr>
        <p:spPr>
          <a:xfrm>
            <a:off x="2717441" y="2687848"/>
            <a:ext cx="348813" cy="559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42125" y="3057180"/>
            <a:ext cx="326502" cy="374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85581" y="255084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457250" y="2154375"/>
            <a:ext cx="108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0.1!white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3624549" y="2071171"/>
            <a:ext cx="11017" cy="253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271975" y="3813348"/>
            <a:ext cx="82626" cy="220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767528" y="1368033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2019</a:t>
            </a:r>
            <a:endParaRPr lang="en-US" sz="4000" b="1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2082189" y="4197427"/>
            <a:ext cx="854486" cy="101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87316" y="5112072"/>
            <a:ext cx="2226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</a:t>
            </a:r>
            <a:r>
              <a:rPr lang="en-US" sz="4000" b="1" dirty="0" smtClean="0"/>
              <a:t>!</a:t>
            </a:r>
            <a:r>
              <a:rPr lang="en-US" sz="4000" b="1" dirty="0" err="1" smtClean="0"/>
              <a:t>white</a:t>
            </a:r>
            <a:r>
              <a:rPr lang="en-US" dirty="0" err="1" smtClean="0"/>
              <a:t>.avg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879596" y="1505440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1997</a:t>
            </a:r>
            <a:endParaRPr lang="en-US" sz="4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798804" y="2318516"/>
            <a:ext cx="1603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</a:p>
          <a:p>
            <a:r>
              <a:rPr lang="en-US" dirty="0" smtClean="0"/>
              <a:t>Apprenticeship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0519274" y="1505440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1994</a:t>
            </a:r>
            <a:endParaRPr lang="en-US" sz="4400" b="1" dirty="0"/>
          </a:p>
        </p:txBody>
      </p:sp>
      <p:sp>
        <p:nvSpPr>
          <p:cNvPr id="67" name="Rectangle 66"/>
          <p:cNvSpPr/>
          <p:nvPr/>
        </p:nvSpPr>
        <p:spPr>
          <a:xfrm>
            <a:off x="10401807" y="2562709"/>
            <a:ext cx="165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Newspaper Boy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05600" y="1217612"/>
            <a:ext cx="268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MERKEL(</a:t>
            </a:r>
            <a:r>
              <a:rPr lang="en-US" dirty="0" err="1" smtClean="0"/>
              <a:t>Ibm.dmiler.touch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10349292" y="227488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14</a:t>
            </a:r>
            <a:endParaRPr lang="en-US" dirty="0" smtClean="0"/>
          </a:p>
        </p:txBody>
      </p:sp>
      <p:sp>
        <p:nvSpPr>
          <p:cNvPr id="70" name="Rectangle 69"/>
          <p:cNvSpPr/>
          <p:nvPr/>
        </p:nvSpPr>
        <p:spPr>
          <a:xfrm>
            <a:off x="6370641" y="1469599"/>
            <a:ext cx="14350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2004</a:t>
            </a:r>
            <a:endParaRPr lang="en-US" sz="48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11742" y="1790240"/>
            <a:ext cx="11017" cy="253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327858" y="1896824"/>
            <a:ext cx="11017" cy="253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48701" y="160557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2005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477745" y="1624553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2013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933572" y="1196185"/>
            <a:ext cx="220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joephs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saunders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4263528" y="1196185"/>
            <a:ext cx="5942072" cy="2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059874" y="1415811"/>
            <a:ext cx="189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Ibm.daimler.touch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665275" y="163444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2014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746070" y="1885097"/>
            <a:ext cx="97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strike="sngStrike" dirty="0" smtClean="0"/>
              <a:t>joe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1" name="Down Arrow 80"/>
          <p:cNvSpPr/>
          <p:nvPr/>
        </p:nvSpPr>
        <p:spPr>
          <a:xfrm rot="7526898">
            <a:off x="4365951" y="1394615"/>
            <a:ext cx="1742228" cy="2026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727332" y="3196472"/>
            <a:ext cx="26103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white</a:t>
            </a:r>
            <a:endParaRPr lang="en-US" sz="8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8717250" y="4199092"/>
            <a:ext cx="2300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Zoran is Chris Lovelace</a:t>
            </a:r>
          </a:p>
          <a:p>
            <a:r>
              <a:rPr lang="en-US" dirty="0" smtClean="0"/>
              <a:t>JFK(report to)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2" idx="3"/>
          </p:cNvCxnSpPr>
          <p:nvPr/>
        </p:nvCxnSpPr>
        <p:spPr>
          <a:xfrm>
            <a:off x="6337662" y="3858192"/>
            <a:ext cx="2727316" cy="13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0494396" y="3728911"/>
            <a:ext cx="2138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JFK(report to </a:t>
            </a:r>
            <a:r>
              <a:rPr lang="en-US" dirty="0" err="1" smtClean="0"/>
              <a:t>densie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11845278" y="3800954"/>
            <a:ext cx="346722" cy="29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12055208" y="1634448"/>
            <a:ext cx="36555" cy="191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1845278" y="3244401"/>
            <a:ext cx="398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Elke</a:t>
            </a:r>
            <a:r>
              <a:rPr lang="en-US" dirty="0" smtClean="0"/>
              <a:t>    DM – DEUTHC MARK LUOIS 10DM</a:t>
            </a:r>
          </a:p>
          <a:p>
            <a:r>
              <a:rPr lang="en-US" dirty="0" smtClean="0"/>
              <a:t>Spy </a:t>
            </a:r>
            <a:r>
              <a:rPr lang="en-US" dirty="0" err="1" smtClean="0"/>
              <a:t>Rirardo</a:t>
            </a:r>
            <a:r>
              <a:rPr lang="en-US" dirty="0" smtClean="0"/>
              <a:t> JOSPHSE, FORD</a:t>
            </a:r>
            <a:endParaRPr lang="en-US" dirty="0"/>
          </a:p>
        </p:txBody>
      </p:sp>
      <p:cxnSp>
        <p:nvCxnSpPr>
          <p:cNvPr id="98" name="Straight Connector 97"/>
          <p:cNvCxnSpPr>
            <a:stCxn id="87" idx="0"/>
          </p:cNvCxnSpPr>
          <p:nvPr/>
        </p:nvCxnSpPr>
        <p:spPr>
          <a:xfrm>
            <a:off x="11563535" y="3728911"/>
            <a:ext cx="1678332" cy="8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1845278" y="3416551"/>
            <a:ext cx="640233" cy="1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8319911" y="4324120"/>
            <a:ext cx="2697905" cy="93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600305" y="4978400"/>
            <a:ext cx="367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 hands turkey ( next  </a:t>
            </a:r>
            <a:r>
              <a:rPr lang="en-US" dirty="0" err="1" smtClean="0"/>
              <a:t>apprtence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5" name="Straight Connector 104"/>
          <p:cNvCxnSpPr>
            <a:stCxn id="103" idx="1"/>
          </p:cNvCxnSpPr>
          <p:nvPr/>
        </p:nvCxnSpPr>
        <p:spPr>
          <a:xfrm>
            <a:off x="9600305" y="5163066"/>
            <a:ext cx="1839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1706578" y="5112072"/>
            <a:ext cx="1659466" cy="98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02" y="6140587"/>
            <a:ext cx="1043459" cy="998181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1807041" y="6028452"/>
            <a:ext cx="1721868" cy="971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667975" y="5740662"/>
            <a:ext cx="1890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LABOR_CODE(</a:t>
            </a:r>
            <a:r>
              <a:rPr lang="en-US" b="1" strike="sngStrike" dirty="0" smtClean="0"/>
              <a:t>pit)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4716913" y="6077507"/>
            <a:ext cx="2004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ny</a:t>
            </a:r>
            <a:r>
              <a:rPr lang="en-US" dirty="0" smtClean="0"/>
              <a:t> </a:t>
            </a:r>
            <a:r>
              <a:rPr lang="en-US" dirty="0" err="1" smtClean="0"/>
              <a:t>cuptertion</a:t>
            </a:r>
            <a:r>
              <a:rPr lang="en-US" dirty="0" smtClean="0"/>
              <a:t> index</a:t>
            </a:r>
            <a:endParaRPr lang="en-US" dirty="0"/>
          </a:p>
        </p:txBody>
      </p:sp>
      <p:cxnSp>
        <p:nvCxnSpPr>
          <p:cNvPr id="116" name="Straight Connector 115"/>
          <p:cNvCxnSpPr>
            <a:stCxn id="114" idx="1"/>
          </p:cNvCxnSpPr>
          <p:nvPr/>
        </p:nvCxnSpPr>
        <p:spPr>
          <a:xfrm>
            <a:off x="4716913" y="6262173"/>
            <a:ext cx="2270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ight Arrow 116"/>
          <p:cNvSpPr/>
          <p:nvPr/>
        </p:nvSpPr>
        <p:spPr>
          <a:xfrm rot="18507449">
            <a:off x="4411502" y="4857735"/>
            <a:ext cx="1216900" cy="12415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951802" y="4978400"/>
            <a:ext cx="228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nonPolcieContentItem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ibm.damiler</a:t>
            </a:r>
            <a:r>
              <a:rPr lang="en-US" dirty="0"/>
              <a:t> </a:t>
            </a:r>
            <a:r>
              <a:rPr lang="en-US" dirty="0" smtClean="0"/>
              <a:t>(VGGG)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246822" y="638307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</a:t>
            </a:r>
            <a:endParaRPr lang="en-US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1457250" y="6383070"/>
            <a:ext cx="496817" cy="474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032497" y="-207079"/>
            <a:ext cx="35862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trike="sngStrike" dirty="0" smtClean="0"/>
              <a:t>CRACK</a:t>
            </a:r>
            <a:endParaRPr lang="en-US" sz="9600" b="1" strike="sngStrike" dirty="0"/>
          </a:p>
        </p:txBody>
      </p:sp>
    </p:spTree>
    <p:extLst>
      <p:ext uri="{BB962C8B-B14F-4D97-AF65-F5344CB8AC3E}">
        <p14:creationId xmlns:p14="http://schemas.microsoft.com/office/powerpoint/2010/main" val="351431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79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79653" y="550843"/>
            <a:ext cx="0" cy="63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434728" y="3492347"/>
            <a:ext cx="6411817" cy="1759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034" y="433876"/>
            <a:ext cx="9172575" cy="5495925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434728" y="980569"/>
            <a:ext cx="1967939" cy="26330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434727" y="275422"/>
            <a:ext cx="6411818" cy="1564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843038" y="-1101414"/>
            <a:ext cx="6411818" cy="1564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471" y="929168"/>
            <a:ext cx="590550" cy="257175"/>
          </a:xfrm>
          <a:prstGeom prst="rect">
            <a:avLst/>
          </a:prstGeom>
        </p:spPr>
      </p:pic>
      <p:pic>
        <p:nvPicPr>
          <p:cNvPr id="1030" name="Picture 6" descr="Hershey's Kisses Milk Chocolate - Bulk Bags - All City Cand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229" y="2359225"/>
            <a:ext cx="1133122" cy="113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241" y="292052"/>
            <a:ext cx="1143000" cy="22383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5407378" y="6999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5655471" y="463254"/>
            <a:ext cx="590550" cy="176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286044" y="2530427"/>
            <a:ext cx="1282990" cy="619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10800000">
            <a:off x="3840642" y="3956347"/>
            <a:ext cx="4220208" cy="100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6200000">
            <a:off x="1411124" y="2509031"/>
            <a:ext cx="4220208" cy="100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3309327" y="834966"/>
            <a:ext cx="2186680" cy="100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6584666">
            <a:off x="3163282" y="2916102"/>
            <a:ext cx="2186680" cy="100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74605" y="399195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FREE(PIZZA)</a:t>
            </a:r>
            <a:endParaRPr lang="en-US" dirty="0"/>
          </a:p>
        </p:txBody>
      </p:sp>
      <p:sp>
        <p:nvSpPr>
          <p:cNvPr id="61" name="Right Arrow 60"/>
          <p:cNvSpPr/>
          <p:nvPr/>
        </p:nvSpPr>
        <p:spPr>
          <a:xfrm>
            <a:off x="4347434" y="2240113"/>
            <a:ext cx="3873488" cy="100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662311" y="2742469"/>
            <a:ext cx="32173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9" idx="1"/>
          </p:cNvCxnSpPr>
          <p:nvPr/>
        </p:nvCxnSpPr>
        <p:spPr>
          <a:xfrm flipH="1">
            <a:off x="4134538" y="2873174"/>
            <a:ext cx="333251" cy="1631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9" idx="1"/>
          </p:cNvCxnSpPr>
          <p:nvPr/>
        </p:nvCxnSpPr>
        <p:spPr>
          <a:xfrm>
            <a:off x="4134538" y="4504961"/>
            <a:ext cx="3623636" cy="56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00410" y="3644848"/>
            <a:ext cx="3040819" cy="34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INT.nonPolieTV.nonPoiceQOS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3332647" y="4421851"/>
            <a:ext cx="1042476" cy="13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461558" y="1403638"/>
            <a:ext cx="105017" cy="2829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556887" y="1320746"/>
            <a:ext cx="2537340" cy="66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15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79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79653" y="550843"/>
            <a:ext cx="0" cy="63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471" y="929168"/>
            <a:ext cx="590550" cy="25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241" y="292052"/>
            <a:ext cx="1143000" cy="2238375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7" idx="0"/>
          </p:cNvCxnSpPr>
          <p:nvPr/>
        </p:nvCxnSpPr>
        <p:spPr>
          <a:xfrm>
            <a:off x="5950746" y="929168"/>
            <a:ext cx="207683" cy="59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898504" y="2980472"/>
            <a:ext cx="6411818" cy="1564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98504" y="4995185"/>
            <a:ext cx="6411818" cy="15646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160889" y="3206044"/>
            <a:ext cx="6141155" cy="100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3471334" y="5108221"/>
            <a:ext cx="6141155" cy="1004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13475" y="61129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1413475" y="5982159"/>
            <a:ext cx="284052" cy="577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38053" y="5574535"/>
            <a:ext cx="54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5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79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79653" y="550843"/>
            <a:ext cx="0" cy="63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ortrait of George Washington, the 1st President of the United St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40" y="550843"/>
            <a:ext cx="6361093" cy="636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015111" y="1016000"/>
            <a:ext cx="2118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nonPoliceCFGLogical</a:t>
            </a:r>
            <a:endParaRPr lang="en-US" dirty="0" smtClean="0"/>
          </a:p>
          <a:p>
            <a:r>
              <a:rPr lang="en-US" b="1" dirty="0" smtClean="0"/>
              <a:t>WHITE</a:t>
            </a:r>
          </a:p>
          <a:p>
            <a:r>
              <a:rPr lang="en-US" b="1" strike="sngStrike" dirty="0" err="1" smtClean="0"/>
              <a:t>passthrough</a:t>
            </a:r>
            <a:endParaRPr lang="en-US" b="1" strike="sngStrike" dirty="0"/>
          </a:p>
        </p:txBody>
      </p:sp>
      <p:sp>
        <p:nvSpPr>
          <p:cNvPr id="3" name="Right Arrow 2"/>
          <p:cNvSpPr/>
          <p:nvPr/>
        </p:nvSpPr>
        <p:spPr>
          <a:xfrm>
            <a:off x="8816124" y="1602218"/>
            <a:ext cx="2630312" cy="1659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8559462" y="3521019"/>
            <a:ext cx="2630312" cy="1659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06719" y="39765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1987</a:t>
            </a:r>
          </a:p>
          <a:p>
            <a:r>
              <a:rPr lang="en-US" dirty="0" smtClean="0"/>
              <a:t>41.</a:t>
            </a:r>
            <a:endParaRPr lang="en-US" dirty="0"/>
          </a:p>
        </p:txBody>
      </p:sp>
      <p:pic>
        <p:nvPicPr>
          <p:cNvPr id="2052" name="Picture 4" descr="https://upload.wikimedia.org/wikipedia/commons/a/ab/Abraham_Lincoln_O-77_matte_collodion_pri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760" y="304527"/>
            <a:ext cx="1017310" cy="131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4" y="2494041"/>
            <a:ext cx="954231" cy="7120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12640" y="124178"/>
            <a:ext cx="149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PRESIDENT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-100419" y="3344821"/>
            <a:ext cx="12186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strike="sngStrike" dirty="0" smtClean="0"/>
              <a:t>Cool</a:t>
            </a:r>
          </a:p>
          <a:p>
            <a:r>
              <a:rPr lang="en-US" sz="800" dirty="0" err="1" smtClean="0"/>
              <a:t>Ibm.damiler.apple.touch</a:t>
            </a:r>
            <a:endParaRPr lang="en-US" sz="800" dirty="0" smtClean="0"/>
          </a:p>
          <a:p>
            <a:r>
              <a:rPr lang="en-US" sz="800" strike="sngStrike" dirty="0" smtClean="0"/>
              <a:t>Popped </a:t>
            </a:r>
            <a:r>
              <a:rPr lang="en-US" sz="800" strike="sngStrike" dirty="0" err="1" smtClean="0"/>
              <a:t>colar</a:t>
            </a:r>
            <a:endParaRPr lang="en-US" sz="800" strike="sngStrike" dirty="0" smtClean="0"/>
          </a:p>
          <a:p>
            <a:r>
              <a:rPr lang="en-US" sz="800" strike="sngStrike" dirty="0" smtClean="0"/>
              <a:t>Avg.(German)</a:t>
            </a:r>
          </a:p>
          <a:p>
            <a:endParaRPr lang="en-US" sz="800" strike="sngStrike" dirty="0"/>
          </a:p>
          <a:p>
            <a:r>
              <a:rPr lang="en-US" sz="800" strike="sngStrike" dirty="0" smtClean="0"/>
              <a:t>I am not cool </a:t>
            </a:r>
            <a:r>
              <a:rPr lang="en-US" sz="800" strike="sngStrike" dirty="0" err="1" smtClean="0"/>
              <a:t>hydrun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Thoma</a:t>
            </a:r>
            <a:r>
              <a:rPr lang="en-US" sz="800" strike="sngStrike" dirty="0" smtClean="0"/>
              <a:t> uncool</a:t>
            </a:r>
            <a:endParaRPr lang="en-US" sz="800" strike="sngStrike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57956" y="3521019"/>
            <a:ext cx="2404533" cy="1276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778406" y="10197466"/>
            <a:ext cx="435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https://www.uscurrency.gov/denominations</a:t>
            </a:r>
            <a:endParaRPr lang="en-US" dirty="0"/>
          </a:p>
        </p:txBody>
      </p:sp>
      <p:pic>
        <p:nvPicPr>
          <p:cNvPr id="2054" name="Picture 6" descr="Back of the $1 No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792" y="2525548"/>
            <a:ext cx="6096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3326" y="2525548"/>
            <a:ext cx="600075" cy="43815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V="1">
            <a:off x="8166531" y="2744623"/>
            <a:ext cx="392931" cy="9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94710" y="3786531"/>
            <a:ext cx="1929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I saw</a:t>
            </a:r>
          </a:p>
          <a:p>
            <a:r>
              <a:rPr lang="en-US" dirty="0" smtClean="0"/>
              <a:t>The FBI</a:t>
            </a:r>
          </a:p>
          <a:p>
            <a:r>
              <a:rPr lang="en-US" dirty="0" smtClean="0"/>
              <a:t>Report Kidnapping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15111" y="5590409"/>
            <a:ext cx="335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SCREEN </a:t>
            </a:r>
            <a:r>
              <a:rPr lang="en-US" dirty="0" err="1" smtClean="0"/>
              <a:t>nonPoliceRTA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SCRREN(</a:t>
            </a:r>
            <a:r>
              <a:rPr lang="en-US" dirty="0" err="1" smtClean="0"/>
              <a:t>nonPoliceTheaterLogical</a:t>
            </a:r>
            <a:r>
              <a:rPr lang="en-US" dirty="0" smtClean="0"/>
              <a:t>)</a:t>
            </a:r>
          </a:p>
          <a:p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(delta)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FBI 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3-letter code I.B.M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081933" y="397655"/>
            <a:ext cx="4406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Other: </a:t>
            </a:r>
            <a:r>
              <a:rPr lang="en-US" dirty="0" err="1" smtClean="0"/>
              <a:t>calc</a:t>
            </a:r>
            <a:r>
              <a:rPr lang="en-US" dirty="0" smtClean="0"/>
              <a:t> ( would he had read the law?)</a:t>
            </a:r>
          </a:p>
          <a:p>
            <a:r>
              <a:rPr lang="en-US" dirty="0"/>
              <a:t>	</a:t>
            </a:r>
            <a:r>
              <a:rPr lang="en-US" dirty="0" smtClean="0"/>
              <a:t>	yes[],  no[]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1887200" y="846667"/>
            <a:ext cx="3784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41.HAMITON</a:t>
            </a:r>
          </a:p>
          <a:p>
            <a:r>
              <a:rPr lang="en-US" b="1" dirty="0" smtClean="0"/>
              <a:t>BLACK(PREA)</a:t>
            </a:r>
            <a:r>
              <a:rPr lang="en-US" dirty="0" smtClean="0"/>
              <a:t> </a:t>
            </a:r>
            <a:r>
              <a:rPr lang="en-US" dirty="0" err="1" smtClean="0"/>
              <a:t>Ibm.damiler.apple.touch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79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79653" y="550843"/>
            <a:ext cx="0" cy="63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2640" y="124178"/>
            <a:ext cx="149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PRESIDENT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7778406" y="10197466"/>
            <a:ext cx="435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https://www.uscurrency.gov/denominations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742" y="0"/>
            <a:ext cx="4577715" cy="6858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04" y="1351041"/>
            <a:ext cx="4174914" cy="31151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918146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0.1 Cool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949299" y="2265218"/>
            <a:ext cx="4402019" cy="83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06682" y="5860473"/>
            <a:ext cx="105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Say cool?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402773" y="6026727"/>
            <a:ext cx="1049482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4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79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79653" y="550843"/>
            <a:ext cx="0" cy="63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28640" y="2794000"/>
            <a:ext cx="54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calc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8580" y="90755"/>
            <a:ext cx="228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PRESIDENT.int.nat</a:t>
            </a:r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5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79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79653" y="550843"/>
            <a:ext cx="0" cy="63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88720" y="1815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24720" y="181511"/>
            <a:ext cx="218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KING(</a:t>
            </a:r>
            <a:r>
              <a:rPr lang="en-US" dirty="0" err="1" smtClean="0"/>
              <a:t>bismarkstrasse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" name="Straight Connector 8"/>
          <p:cNvCxnSpPr>
            <a:endCxn id="3" idx="3"/>
          </p:cNvCxnSpPr>
          <p:nvPr/>
        </p:nvCxnSpPr>
        <p:spPr>
          <a:xfrm>
            <a:off x="10393680" y="366177"/>
            <a:ext cx="1616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95765" y="2716014"/>
            <a:ext cx="1804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draggable</a:t>
            </a:r>
            <a:r>
              <a:rPr lang="en-US" strike="sngStrike" dirty="0" smtClean="0"/>
              <a:t>="true"</a:t>
            </a:r>
            <a:endParaRPr lang="en-US" strike="sngStrik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380" y="1313646"/>
            <a:ext cx="4343400" cy="478155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5598159" y="2611120"/>
            <a:ext cx="2783841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83480" y="1229360"/>
            <a:ext cx="510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HOMICDE:JFK(Ibm.damiler.partner.camsolutions.inc)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307" y="1836742"/>
            <a:ext cx="2547560" cy="5363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35680" y="1671321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Jerry Yang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0"/>
          </p:cNvCxnSpPr>
          <p:nvPr/>
        </p:nvCxnSpPr>
        <p:spPr>
          <a:xfrm flipH="1">
            <a:off x="3535680" y="1671321"/>
            <a:ext cx="1270000" cy="27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91360" y="5760720"/>
            <a:ext cx="2088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Stanford:  Page Yang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312160" y="5679440"/>
            <a:ext cx="3048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535680" y="5679440"/>
            <a:ext cx="375920" cy="70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435" y="5408930"/>
            <a:ext cx="2276475" cy="97155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1683480" y="5008880"/>
            <a:ext cx="5052345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15091" y="6614160"/>
            <a:ext cx="5220734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41463" y="5679440"/>
            <a:ext cx="932217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23840" y="650240"/>
            <a:ext cx="436880" cy="579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586672" y="1183641"/>
            <a:ext cx="377248" cy="504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23576" y="340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1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79653" cy="55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79653" y="550843"/>
            <a:ext cx="0" cy="630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895600" y="2113280"/>
            <a:ext cx="3454400" cy="2204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27680" y="2458720"/>
            <a:ext cx="1087120" cy="268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46880" y="2458720"/>
            <a:ext cx="1087120" cy="2682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7680" y="1930400"/>
            <a:ext cx="1402080" cy="128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8800" y="1297940"/>
            <a:ext cx="17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Kito</a:t>
            </a:r>
            <a:r>
              <a:rPr lang="en-US" dirty="0"/>
              <a:t> </a:t>
            </a:r>
            <a:r>
              <a:rPr lang="en-US" dirty="0" smtClean="0"/>
              <a:t>– Brain Pipe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39760" y="1327666"/>
            <a:ext cx="277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Black Bald Man Brain </a:t>
            </a:r>
            <a:r>
              <a:rPr lang="en-US" strike="sngStrike" dirty="0" err="1" smtClean="0"/>
              <a:t>Venes</a:t>
            </a:r>
            <a:endParaRPr lang="en-US" strike="sngStrike" dirty="0"/>
          </a:p>
        </p:txBody>
      </p:sp>
      <p:sp>
        <p:nvSpPr>
          <p:cNvPr id="16" name="Right Arrow 15"/>
          <p:cNvSpPr/>
          <p:nvPr/>
        </p:nvSpPr>
        <p:spPr>
          <a:xfrm>
            <a:off x="2072640" y="2926080"/>
            <a:ext cx="1595120" cy="985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5348922"/>
            <a:ext cx="10544175" cy="12096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60" y="2347277"/>
            <a:ext cx="2143125" cy="214312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3027680" y="1482606"/>
            <a:ext cx="2225040" cy="2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140200" y="4704080"/>
            <a:ext cx="6558585" cy="1320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957618" y="4993640"/>
            <a:ext cx="388772" cy="74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83144" y="4490402"/>
            <a:ext cx="741376" cy="1229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64400" y="3911600"/>
            <a:ext cx="90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training</a:t>
            </a:r>
            <a:endParaRPr lang="en-US" strike="sngStrike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8757920" y="2443321"/>
            <a:ext cx="2258758" cy="183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96569" y="145177"/>
            <a:ext cx="337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Other: the </a:t>
            </a:r>
            <a:r>
              <a:rPr lang="en-US" dirty="0" err="1" smtClean="0"/>
              <a:t>dont</a:t>
            </a:r>
            <a:r>
              <a:rPr lang="en-US" dirty="0" smtClean="0"/>
              <a:t> </a:t>
            </a:r>
            <a:r>
              <a:rPr lang="en-US" dirty="0" err="1" smtClean="0"/>
              <a:t>knwo</a:t>
            </a:r>
            <a:r>
              <a:rPr lang="en-US" dirty="0" smtClean="0"/>
              <a:t> that or ever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159760" y="2458720"/>
            <a:ext cx="980440" cy="467360"/>
          </a:xfrm>
          <a:prstGeom prst="rect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571240" y="550843"/>
            <a:ext cx="3175000" cy="2141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98640" y="703243"/>
            <a:ext cx="4116047" cy="53216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42501" y="492701"/>
            <a:ext cx="151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The know that</a:t>
            </a:r>
          </a:p>
          <a:p>
            <a:r>
              <a:rPr lang="en-US" sz="1200" dirty="0" smtClean="0"/>
              <a:t>Or don’t want to that</a:t>
            </a:r>
          </a:p>
          <a:p>
            <a:r>
              <a:rPr lang="en-US" sz="1200" dirty="0" smtClean="0"/>
              <a:t>The will know at</a:t>
            </a:r>
            <a:endParaRPr 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7071360" y="550843"/>
            <a:ext cx="139192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6" idx="3"/>
          </p:cNvCxnSpPr>
          <p:nvPr/>
        </p:nvCxnSpPr>
        <p:spPr>
          <a:xfrm>
            <a:off x="6990101" y="703143"/>
            <a:ext cx="1664737" cy="11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7264400" y="959093"/>
            <a:ext cx="1198880" cy="13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2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324</Words>
  <Application>Microsoft Office PowerPoint</Application>
  <PresentationFormat>Widescreen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11</cp:revision>
  <dcterms:created xsi:type="dcterms:W3CDTF">2023-03-31T13:54:29Z</dcterms:created>
  <dcterms:modified xsi:type="dcterms:W3CDTF">2023-03-31T15:33:41Z</dcterms:modified>
</cp:coreProperties>
</file>