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8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2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3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6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2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4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7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583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GORBACHEV.MERKEL:HOMICIDE:LUX</a:t>
            </a:r>
          </a:p>
          <a:p>
            <a:r>
              <a:rPr lang="en-US" dirty="0" smtClean="0"/>
              <a:t>	RONALD REAGAN{</a:t>
            </a:r>
          </a:p>
          <a:p>
            <a:r>
              <a:rPr lang="en-US" dirty="0" smtClean="0"/>
              <a:t>	   1987 Jason Nygel Meiers</a:t>
            </a:r>
          </a:p>
          <a:p>
            <a:r>
              <a:rPr lang="en-US" dirty="0" smtClean="0"/>
              <a:t>		1366 Marlin Ave</a:t>
            </a:r>
          </a:p>
          <a:p>
            <a:r>
              <a:rPr lang="en-US" dirty="0" smtClean="0"/>
              <a:t>		Foster City, 94404</a:t>
            </a:r>
          </a:p>
          <a:p>
            <a:r>
              <a:rPr lang="en-US" dirty="0" smtClean="0"/>
              <a:t>		California</a:t>
            </a:r>
          </a:p>
          <a:p>
            <a:r>
              <a:rPr lang="en-US" dirty="0" smtClean="0"/>
              <a:t>		United States of America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GORBACHEV.MERKEL:HOMICIDE:LUX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5830" y="54864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7790" y="674370"/>
            <a:ext cx="25821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Philip Johnson</a:t>
            </a:r>
          </a:p>
          <a:p>
            <a:r>
              <a:rPr lang="en-US" dirty="0" smtClean="0"/>
              <a:t>1366 Marlin Ave</a:t>
            </a:r>
          </a:p>
          <a:p>
            <a:r>
              <a:rPr lang="en-US" dirty="0" smtClean="0"/>
              <a:t>Foster City, 94404</a:t>
            </a:r>
          </a:p>
          <a:p>
            <a:r>
              <a:rPr lang="en-US" dirty="0" smtClean="0"/>
              <a:t>California</a:t>
            </a:r>
          </a:p>
          <a:p>
            <a:r>
              <a:rPr lang="en-US" dirty="0" smtClean="0"/>
              <a:t>United States of America}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3370" y="320040"/>
            <a:ext cx="429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JOHNSON, RONALD REGAN, KOHL, MERKEL{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6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583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5830" y="54864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37460" y="548640"/>
            <a:ext cx="84582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548640"/>
            <a:ext cx="67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CVPA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7490" y="274320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537459" y="377190"/>
            <a:ext cx="1360171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75" y="651510"/>
            <a:ext cx="2276190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2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583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5830" y="54864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37460" y="1120140"/>
            <a:ext cx="8458200" cy="4686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48640"/>
            <a:ext cx="67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CVPA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76947" y="723662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537458" y="860822"/>
            <a:ext cx="1360171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88" y="1371600"/>
            <a:ext cx="2276190" cy="2133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0150" y="125730"/>
            <a:ext cx="583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TECHNOLOGY</a:t>
            </a:r>
            <a:r>
              <a:rPr lang="en-US" dirty="0" smtClean="0"/>
              <a:t>: Networking from </a:t>
            </a:r>
            <a:r>
              <a:rPr lang="en-US" b="1" dirty="0" smtClean="0"/>
              <a:t>Application</a:t>
            </a:r>
            <a:r>
              <a:rPr lang="en-US" dirty="0" smtClean="0"/>
              <a:t> to </a:t>
            </a:r>
            <a:r>
              <a:rPr lang="en-US" b="1" dirty="0" smtClean="0"/>
              <a:t>Web Service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85883" y="700802"/>
            <a:ext cx="638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roth;Borland</a:t>
            </a:r>
            <a:r>
              <a:rPr lang="en-US" dirty="0" smtClean="0"/>
              <a:t>).</a:t>
            </a:r>
            <a:r>
              <a:rPr lang="en-US" dirty="0" err="1" smtClean="0"/>
              <a:t>ibm.damiler.apple.Atari.employe.tim.cook</a:t>
            </a:r>
            <a:r>
              <a:rPr lang="en-US" dirty="0" smtClean="0"/>
              <a:t>.(</a:t>
            </a:r>
            <a:r>
              <a:rPr lang="en-US" dirty="0" err="1" smtClean="0"/>
              <a:t>redhair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Connector 9"/>
          <p:cNvCxnSpPr>
            <a:endCxn id="8" idx="1"/>
          </p:cNvCxnSpPr>
          <p:nvPr/>
        </p:nvCxnSpPr>
        <p:spPr>
          <a:xfrm flipH="1" flipV="1">
            <a:off x="4185883" y="885468"/>
            <a:ext cx="5941098" cy="6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2860" y="5806440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HOMICIDE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97280" y="5960328"/>
            <a:ext cx="416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Ibm.damiler.apple.yahoo.tango</a:t>
            </a:r>
            <a:r>
              <a:rPr lang="en-US" dirty="0" smtClean="0"/>
              <a:t>.(</a:t>
            </a:r>
            <a:r>
              <a:rPr lang="en-US" dirty="0" err="1" smtClean="0"/>
              <a:t>NSSwitch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023360" y="5960328"/>
            <a:ext cx="1543050" cy="28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84332" y="6431518"/>
            <a:ext cx="524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ipx</a:t>
            </a:r>
            <a:r>
              <a:rPr lang="en-US" dirty="0" smtClean="0"/>
              <a:t>   THEATER(</a:t>
            </a:r>
            <a:r>
              <a:rPr lang="en-US" dirty="0" err="1" smtClean="0"/>
              <a:t>hyderstrae</a:t>
            </a:r>
            <a:r>
              <a:rPr lang="en-US" dirty="0" smtClean="0"/>
              <a:t>) </a:t>
            </a:r>
            <a:r>
              <a:rPr lang="en-US" dirty="0" err="1" smtClean="0"/>
              <a:t>ibm.dmiler.poper.frnacesco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6496" y="6483548"/>
            <a:ext cx="135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&amp;labor code</a:t>
            </a:r>
            <a:endParaRPr lang="en-US" b="1" dirty="0"/>
          </a:p>
        </p:txBody>
      </p:sp>
      <p:cxnSp>
        <p:nvCxnSpPr>
          <p:cNvPr id="21" name="Straight Connector 20"/>
          <p:cNvCxnSpPr>
            <a:endCxn id="18" idx="2"/>
          </p:cNvCxnSpPr>
          <p:nvPr/>
        </p:nvCxnSpPr>
        <p:spPr>
          <a:xfrm>
            <a:off x="3179869" y="6483548"/>
            <a:ext cx="1225501" cy="31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405370" y="6616184"/>
            <a:ext cx="2975426" cy="5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02029" y="6431518"/>
            <a:ext cx="186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Switch, </a:t>
            </a:r>
            <a:r>
              <a:rPr lang="en-US" dirty="0" err="1" smtClean="0"/>
              <a:t>german</a:t>
            </a:r>
            <a:r>
              <a:rPr lang="en-US" dirty="0" smtClean="0"/>
              <a:t> </a:t>
            </a:r>
            <a:r>
              <a:rPr lang="en-US" dirty="0" err="1" smtClean="0"/>
              <a:t>tv</a:t>
            </a:r>
            <a:endParaRPr lang="en-US" dirty="0"/>
          </a:p>
        </p:txBody>
      </p:sp>
      <p:cxnSp>
        <p:nvCxnSpPr>
          <p:cNvPr id="26" name="Straight Connector 25"/>
          <p:cNvCxnSpPr>
            <a:endCxn id="24" idx="1"/>
          </p:cNvCxnSpPr>
          <p:nvPr/>
        </p:nvCxnSpPr>
        <p:spPr>
          <a:xfrm flipH="1">
            <a:off x="7702029" y="6616184"/>
            <a:ext cx="20134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708764" y="6001583"/>
            <a:ext cx="531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0.1 Justin </a:t>
            </a:r>
            <a:r>
              <a:rPr lang="en-US" strike="sngStrike" dirty="0" err="1" smtClean="0"/>
              <a:t>Herlter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Skelr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Membrain</a:t>
            </a:r>
            <a:r>
              <a:rPr lang="en-US" strike="sngStrike" dirty="0" smtClean="0"/>
              <a:t>  0.0&lt;-9 Ghost weight</a:t>
            </a:r>
            <a:endParaRPr lang="en-US" strike="sngStrike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1662773"/>
            <a:ext cx="4847619" cy="277142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947245" y="4109145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Basie(same)</a:t>
            </a:r>
            <a:endParaRPr lang="en-US" dirty="0"/>
          </a:p>
        </p:txBody>
      </p:sp>
      <p:cxnSp>
        <p:nvCxnSpPr>
          <p:cNvPr id="34" name="Straight Connector 33"/>
          <p:cNvCxnSpPr>
            <a:stCxn id="32" idx="1"/>
            <a:endCxn id="32" idx="3"/>
          </p:cNvCxnSpPr>
          <p:nvPr/>
        </p:nvCxnSpPr>
        <p:spPr>
          <a:xfrm>
            <a:off x="2947245" y="4293811"/>
            <a:ext cx="193193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11" y="4586602"/>
            <a:ext cx="6543675" cy="1047750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V="1">
            <a:off x="2263140" y="3819248"/>
            <a:ext cx="3303270" cy="386660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90670" y="3794830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Ghost</a:t>
            </a:r>
            <a:r>
              <a:rPr lang="en-US" dirty="0" err="1" smtClean="0"/>
              <a:t>,nonPoliceSpirit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3040271" y="3875031"/>
            <a:ext cx="595879" cy="175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282879" y="4293776"/>
            <a:ext cx="655336" cy="680130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03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583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5830" y="54864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37460" y="548640"/>
            <a:ext cx="8458200" cy="525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548640"/>
            <a:ext cx="67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CVPA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7490" y="274320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537459" y="377190"/>
            <a:ext cx="1360171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75" y="651510"/>
            <a:ext cx="2276190" cy="213333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516880" y="2445688"/>
            <a:ext cx="3489960" cy="23192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16880" y="246888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516880" y="3827145"/>
            <a:ext cx="3474720" cy="2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991600" y="246888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65490" y="2076356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Ghost</a:t>
            </a:r>
            <a:r>
              <a:rPr lang="en-US" dirty="0" err="1" smtClean="0"/>
              <a:t>,nonPoliceSpirit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66460" y="2784843"/>
            <a:ext cx="84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Yankee</a:t>
            </a:r>
            <a:endParaRPr lang="en-US" dirty="0"/>
          </a:p>
        </p:txBody>
      </p:sp>
      <p:cxnSp>
        <p:nvCxnSpPr>
          <p:cNvPr id="22" name="Straight Connector 21"/>
          <p:cNvCxnSpPr>
            <a:stCxn id="20" idx="1"/>
            <a:endCxn id="20" idx="3"/>
          </p:cNvCxnSpPr>
          <p:nvPr/>
        </p:nvCxnSpPr>
        <p:spPr>
          <a:xfrm>
            <a:off x="5966460" y="2969509"/>
            <a:ext cx="841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88350" y="1829157"/>
            <a:ext cx="674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CVPA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85434" y="1829157"/>
            <a:ext cx="196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Roth.ibm.damiler.*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756" y="-245736"/>
            <a:ext cx="5679125" cy="856601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9563635" y="987331"/>
            <a:ext cx="168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rothshild</a:t>
            </a:r>
            <a:r>
              <a:rPr lang="en-US" dirty="0" smtClean="0"/>
              <a:t> </a:t>
            </a:r>
            <a:r>
              <a:rPr lang="en-US" dirty="0" err="1" smtClean="0"/>
              <a:t>harlod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67242" y="76438"/>
            <a:ext cx="17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Harold </a:t>
            </a:r>
            <a:r>
              <a:rPr lang="en-US" dirty="0" err="1" smtClean="0"/>
              <a:t>Schoeder</a:t>
            </a:r>
            <a:endParaRPr lang="en-US" dirty="0" smtClean="0"/>
          </a:p>
          <a:p>
            <a:r>
              <a:rPr lang="en-US" dirty="0" smtClean="0"/>
              <a:t>And Lisa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69" y="799207"/>
            <a:ext cx="4601718" cy="68580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988952" y="1097280"/>
            <a:ext cx="5258877" cy="505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54973" y="923192"/>
            <a:ext cx="5258877" cy="505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450762" y="1010236"/>
            <a:ext cx="5258877" cy="505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55269" y="274320"/>
            <a:ext cx="1611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055269" y="548640"/>
            <a:ext cx="1125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32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583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5830" y="54864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37458" y="1161783"/>
            <a:ext cx="8458200" cy="4686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48640"/>
            <a:ext cx="67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CVPA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76947" y="723662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537458" y="860822"/>
            <a:ext cx="1360171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88" y="1371600"/>
            <a:ext cx="2276190" cy="2133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0150" y="125730"/>
            <a:ext cx="583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TECHNOLOGY</a:t>
            </a:r>
            <a:r>
              <a:rPr lang="en-US" dirty="0" smtClean="0"/>
              <a:t>: Networking from </a:t>
            </a:r>
            <a:r>
              <a:rPr lang="en-US" b="1" dirty="0" smtClean="0"/>
              <a:t>Application</a:t>
            </a:r>
            <a:r>
              <a:rPr lang="en-US" dirty="0" smtClean="0"/>
              <a:t> to </a:t>
            </a:r>
            <a:r>
              <a:rPr lang="en-US" b="1" dirty="0" smtClean="0"/>
              <a:t>Web Service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85883" y="700802"/>
            <a:ext cx="638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roth;Borland</a:t>
            </a:r>
            <a:r>
              <a:rPr lang="en-US" dirty="0" smtClean="0"/>
              <a:t>).</a:t>
            </a:r>
            <a:r>
              <a:rPr lang="en-US" dirty="0" err="1" smtClean="0"/>
              <a:t>ibm.damiler.apple.Atari.employe.tim.cook</a:t>
            </a:r>
            <a:r>
              <a:rPr lang="en-US" dirty="0" smtClean="0"/>
              <a:t>.(</a:t>
            </a:r>
            <a:r>
              <a:rPr lang="en-US" dirty="0" err="1" smtClean="0"/>
              <a:t>redhair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Connector 9"/>
          <p:cNvCxnSpPr>
            <a:endCxn id="8" idx="1"/>
          </p:cNvCxnSpPr>
          <p:nvPr/>
        </p:nvCxnSpPr>
        <p:spPr>
          <a:xfrm flipH="1">
            <a:off x="4185883" y="870119"/>
            <a:ext cx="6575902" cy="153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263140" y="3819248"/>
            <a:ext cx="3303270" cy="386660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90670" y="3794830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Ghost</a:t>
            </a:r>
            <a:r>
              <a:rPr lang="en-US" dirty="0" err="1" smtClean="0"/>
              <a:t>,nonPoliceSpirit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3040271" y="3875031"/>
            <a:ext cx="595879" cy="175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282879" y="4293776"/>
            <a:ext cx="655336" cy="680130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025136" y="4639860"/>
            <a:ext cx="3303270" cy="386660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635683" y="3848302"/>
            <a:ext cx="655336" cy="680130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47732" y="3072968"/>
            <a:ext cx="15326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/>
              <a:t>CVPA</a:t>
            </a:r>
            <a:endParaRPr lang="en-US" sz="4800" b="1" dirty="0"/>
          </a:p>
        </p:txBody>
      </p:sp>
      <p:sp>
        <p:nvSpPr>
          <p:cNvPr id="20" name="Rectangle 19"/>
          <p:cNvSpPr/>
          <p:nvPr/>
        </p:nvSpPr>
        <p:spPr>
          <a:xfrm>
            <a:off x="6457017" y="1230017"/>
            <a:ext cx="4748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 smtClean="0"/>
              <a:t>ibm.damiler.apple.Atari.</a:t>
            </a:r>
            <a:r>
              <a:rPr lang="en-US" sz="2400" b="1" strike="sngStrike" dirty="0" err="1" smtClean="0">
                <a:solidFill>
                  <a:schemeClr val="accent1"/>
                </a:solidFill>
              </a:rPr>
              <a:t>intel</a:t>
            </a:r>
            <a:r>
              <a:rPr lang="en-US" strike="sngStrike" dirty="0" err="1" smtClean="0"/>
              <a:t>.employe.tim.cook</a:t>
            </a:r>
            <a:endParaRPr lang="en-US" strike="sngStrike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744308" y="1691682"/>
            <a:ext cx="3294184" cy="232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39750" y="4207401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1D8723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9765323" y="1070134"/>
            <a:ext cx="0" cy="30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520705" y="1158411"/>
            <a:ext cx="4892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/>
              <a:t>CVPA</a:t>
            </a:r>
            <a:endParaRPr lang="en-US" sz="1050" b="1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499231" y="1230017"/>
            <a:ext cx="668215" cy="57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63351" y="2724300"/>
            <a:ext cx="432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nonPoliceCfgLogical.</a:t>
            </a:r>
            <a:r>
              <a:rPr lang="en-US" strike="sngStrike" dirty="0" err="1" smtClean="0"/>
              <a:t>ibm.damier.apple.touch</a:t>
            </a:r>
            <a:endParaRPr lang="en-US" strike="sngStrike" dirty="0"/>
          </a:p>
        </p:txBody>
      </p:sp>
      <p:sp>
        <p:nvSpPr>
          <p:cNvPr id="46" name="TextBox 45"/>
          <p:cNvSpPr txBox="1"/>
          <p:nvPr/>
        </p:nvSpPr>
        <p:spPr>
          <a:xfrm>
            <a:off x="7537938" y="4576733"/>
            <a:ext cx="529074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nonPoliceManagmentLogical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nonPoliceChart</a:t>
            </a:r>
            <a:r>
              <a:rPr lang="en-US" dirty="0" smtClean="0"/>
              <a:t>(~int32) 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nonPolciPefomranceLogical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nonPolice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ibm.dmailer.wsam.employe.oskari</a:t>
            </a:r>
            <a:r>
              <a:rPr lang="en-US" dirty="0" smtClean="0"/>
              <a:t>.?</a:t>
            </a:r>
          </a:p>
          <a:p>
            <a:pPr lvl="1"/>
            <a:r>
              <a:rPr lang="en-US" dirty="0" err="1" smtClean="0"/>
              <a:t>Ibm.dmiler.apple.Atari.</a:t>
            </a:r>
            <a:r>
              <a:rPr lang="en-US" sz="2000" strike="sngStrike" dirty="0" err="1" smtClean="0">
                <a:solidFill>
                  <a:srgbClr val="FFFF00"/>
                </a:solidFill>
              </a:rPr>
              <a:t>nvidia</a:t>
            </a:r>
            <a:r>
              <a:rPr lang="en-US" dirty="0" err="1" smtClean="0"/>
              <a:t>.employee.osakari</a:t>
            </a:r>
            <a:r>
              <a:rPr lang="en-US" dirty="0" smtClean="0"/>
              <a:t>.?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7819292" y="6084277"/>
            <a:ext cx="4103077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07185" y="5730433"/>
            <a:ext cx="1532664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/>
              <a:t>CVPA</a:t>
            </a:r>
          </a:p>
          <a:p>
            <a:r>
              <a:rPr lang="en-US" sz="2000" b="1" dirty="0" smtClean="0"/>
              <a:t>PROCESSOR</a:t>
            </a:r>
            <a:endParaRPr lang="en-US" sz="2000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28" y="5964337"/>
            <a:ext cx="917129" cy="81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2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/>
          <p:cNvCxnSpPr/>
          <p:nvPr/>
        </p:nvCxnSpPr>
        <p:spPr>
          <a:xfrm flipV="1">
            <a:off x="3977640" y="4798547"/>
            <a:ext cx="1790683" cy="136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0"/>
            <a:ext cx="92583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5830" y="54864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37458" y="1161783"/>
            <a:ext cx="8458200" cy="4686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48640"/>
            <a:ext cx="67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CVPA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76947" y="723662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537458" y="860822"/>
            <a:ext cx="1360171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690" y="1244025"/>
            <a:ext cx="2276190" cy="2133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0150" y="125730"/>
            <a:ext cx="583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TECHNOLOGY</a:t>
            </a:r>
            <a:r>
              <a:rPr lang="en-US" dirty="0" smtClean="0"/>
              <a:t>: Networking from </a:t>
            </a:r>
            <a:r>
              <a:rPr lang="en-US" b="1" dirty="0" smtClean="0"/>
              <a:t>Application</a:t>
            </a:r>
            <a:r>
              <a:rPr lang="en-US" dirty="0" smtClean="0"/>
              <a:t> to </a:t>
            </a:r>
            <a:r>
              <a:rPr lang="en-US" b="1" dirty="0" smtClean="0"/>
              <a:t>Web Service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263140" y="3819248"/>
            <a:ext cx="3303270" cy="386660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90670" y="3794830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Ghost</a:t>
            </a:r>
            <a:r>
              <a:rPr lang="en-US" dirty="0" err="1" smtClean="0"/>
              <a:t>,nonPoliceSpirit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3040271" y="3875031"/>
            <a:ext cx="595879" cy="175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282879" y="4293776"/>
            <a:ext cx="655336" cy="680130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025136" y="4639860"/>
            <a:ext cx="3303270" cy="386660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635683" y="3848302"/>
            <a:ext cx="655336" cy="680130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47732" y="3072968"/>
            <a:ext cx="15326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/>
              <a:t>CVPA</a:t>
            </a:r>
            <a:endParaRPr lang="en-US" sz="4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139750" y="4207401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1D8723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207185" y="5730433"/>
            <a:ext cx="1532664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/>
              <a:t>CVPA</a:t>
            </a:r>
          </a:p>
          <a:p>
            <a:r>
              <a:rPr lang="en-US" sz="2000" b="1" dirty="0" smtClean="0"/>
              <a:t>PROCESSOR</a:t>
            </a:r>
            <a:endParaRPr lang="en-US" sz="2000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28" y="5964337"/>
            <a:ext cx="917129" cy="812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975" y="4772649"/>
            <a:ext cx="1289010" cy="818521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8422323" y="4686924"/>
            <a:ext cx="1796097" cy="10319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506870" y="4656395"/>
            <a:ext cx="1452115" cy="10624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618" y="1176026"/>
            <a:ext cx="2371725" cy="3429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812823" y="2173055"/>
            <a:ext cx="25099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Philip Johnson</a:t>
            </a:r>
          </a:p>
          <a:p>
            <a:r>
              <a:rPr lang="en-US" dirty="0" smtClean="0"/>
              <a:t>1366 Marlin Blvd</a:t>
            </a:r>
          </a:p>
          <a:p>
            <a:r>
              <a:rPr lang="en-US" dirty="0" smtClean="0"/>
              <a:t>Foster City, California</a:t>
            </a:r>
          </a:p>
          <a:p>
            <a:r>
              <a:rPr lang="en-US" dirty="0" smtClean="0"/>
              <a:t>94404</a:t>
            </a:r>
          </a:p>
          <a:p>
            <a:r>
              <a:rPr lang="en-US" dirty="0" smtClean="0"/>
              <a:t>United States of America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97629" y="5200650"/>
            <a:ext cx="4524694" cy="112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305845" y="2936811"/>
            <a:ext cx="1790683" cy="136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63" y="1276032"/>
            <a:ext cx="952500" cy="12192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201186" y="495062"/>
            <a:ext cx="1944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YOU DR. RICE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583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5830" y="54864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548640"/>
            <a:ext cx="67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CVPA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0150" y="125730"/>
            <a:ext cx="583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TECHNOLOGY</a:t>
            </a:r>
            <a:r>
              <a:rPr lang="en-US" dirty="0" smtClean="0"/>
              <a:t>: Networking from </a:t>
            </a:r>
            <a:r>
              <a:rPr lang="en-US" b="1" dirty="0" smtClean="0"/>
              <a:t>Application</a:t>
            </a:r>
            <a:r>
              <a:rPr lang="en-US" dirty="0" smtClean="0"/>
              <a:t> to </a:t>
            </a:r>
            <a:r>
              <a:rPr lang="en-US" b="1" dirty="0" smtClean="0"/>
              <a:t>Web Service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263140" y="3819248"/>
            <a:ext cx="3303270" cy="386660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90670" y="3794830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Ghost</a:t>
            </a:r>
            <a:r>
              <a:rPr lang="en-US" dirty="0" err="1" smtClean="0"/>
              <a:t>,nonPoliceSpirit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3040271" y="3875031"/>
            <a:ext cx="595879" cy="175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282879" y="4293776"/>
            <a:ext cx="655336" cy="680130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025136" y="4639860"/>
            <a:ext cx="3303270" cy="386660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635683" y="3848302"/>
            <a:ext cx="655336" cy="680130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47732" y="3072968"/>
            <a:ext cx="15326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/>
              <a:t>CVPA</a:t>
            </a:r>
            <a:endParaRPr lang="en-US" sz="4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139750" y="4207401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1D8723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207185" y="5730433"/>
            <a:ext cx="1532664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/>
              <a:t>CVPA</a:t>
            </a:r>
          </a:p>
          <a:p>
            <a:r>
              <a:rPr lang="en-US" sz="2000" b="1" dirty="0" smtClean="0"/>
              <a:t>PROCESSOR</a:t>
            </a:r>
            <a:endParaRPr lang="en-US" sz="2000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28" y="5964337"/>
            <a:ext cx="917129" cy="812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975" y="4772649"/>
            <a:ext cx="1289010" cy="818521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8422323" y="4686924"/>
            <a:ext cx="1796097" cy="10319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506870" y="4656395"/>
            <a:ext cx="1452115" cy="10624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40" y="1118577"/>
            <a:ext cx="2371725" cy="3429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958985" y="437362"/>
            <a:ext cx="25099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Philip Johnson</a:t>
            </a:r>
          </a:p>
          <a:p>
            <a:r>
              <a:rPr lang="en-US" dirty="0" smtClean="0"/>
              <a:t>1366 Marlin Blvd</a:t>
            </a:r>
          </a:p>
          <a:p>
            <a:r>
              <a:rPr lang="en-US" dirty="0" smtClean="0"/>
              <a:t>Foster City, California</a:t>
            </a:r>
          </a:p>
          <a:p>
            <a:r>
              <a:rPr lang="en-US" dirty="0" smtClean="0"/>
              <a:t>94404</a:t>
            </a:r>
          </a:p>
          <a:p>
            <a:r>
              <a:rPr lang="en-US" dirty="0" smtClean="0"/>
              <a:t>United States of America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90" y="1224388"/>
            <a:ext cx="952500" cy="12192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795877" y="1510823"/>
            <a:ext cx="1944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YOU DR. RICE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338560" y="68030"/>
            <a:ext cx="72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NAVY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755" y="1294596"/>
            <a:ext cx="2310000" cy="154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86245" y="765307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FEDERAL SECRATARY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27187" y="562540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FEDERAL DEFENSE MINISTER</a:t>
            </a:r>
          </a:p>
          <a:p>
            <a:r>
              <a:rPr lang="en-US" dirty="0" smtClean="0"/>
              <a:t>GERMANY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332720" y="495062"/>
            <a:ext cx="1188720" cy="623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082755" y="2296806"/>
            <a:ext cx="1188720" cy="623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42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583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5830" y="54864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548640"/>
            <a:ext cx="67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CVPA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0150" y="125730"/>
            <a:ext cx="583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TECHNOLOGY</a:t>
            </a:r>
            <a:r>
              <a:rPr lang="en-US" dirty="0" smtClean="0"/>
              <a:t>: Networking from </a:t>
            </a:r>
            <a:r>
              <a:rPr lang="en-US" b="1" dirty="0" smtClean="0"/>
              <a:t>Application</a:t>
            </a:r>
            <a:r>
              <a:rPr lang="en-US" dirty="0" smtClean="0"/>
              <a:t> to </a:t>
            </a:r>
            <a:r>
              <a:rPr lang="en-US" b="1" dirty="0" smtClean="0"/>
              <a:t>Web Service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958985" y="437362"/>
            <a:ext cx="25099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Philip Johnson</a:t>
            </a:r>
          </a:p>
          <a:p>
            <a:r>
              <a:rPr lang="en-US" dirty="0" smtClean="0"/>
              <a:t>1366 Marlin Blvd</a:t>
            </a:r>
          </a:p>
          <a:p>
            <a:r>
              <a:rPr lang="en-US" dirty="0" smtClean="0"/>
              <a:t>Foster City, California</a:t>
            </a:r>
          </a:p>
          <a:p>
            <a:r>
              <a:rPr lang="en-US" dirty="0" smtClean="0"/>
              <a:t>94404</a:t>
            </a:r>
          </a:p>
          <a:p>
            <a:r>
              <a:rPr lang="en-US" dirty="0" smtClean="0"/>
              <a:t>United States of America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338560" y="68030"/>
            <a:ext cx="72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NAVY</a:t>
            </a:r>
            <a:endParaRPr lang="en-US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1416050"/>
            <a:ext cx="60452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1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583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5830" y="54864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548640"/>
            <a:ext cx="67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CVPA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0150" y="125730"/>
            <a:ext cx="583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TECHNOLOGY</a:t>
            </a:r>
            <a:r>
              <a:rPr lang="en-US" dirty="0" smtClean="0"/>
              <a:t>: Networking from </a:t>
            </a:r>
            <a:r>
              <a:rPr lang="en-US" b="1" dirty="0" smtClean="0"/>
              <a:t>Application</a:t>
            </a:r>
            <a:r>
              <a:rPr lang="en-US" dirty="0" smtClean="0"/>
              <a:t> to </a:t>
            </a:r>
            <a:r>
              <a:rPr lang="en-US" b="1" dirty="0" smtClean="0"/>
              <a:t>Web Service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994325" y="3715783"/>
            <a:ext cx="3303270" cy="386660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014064" y="4190311"/>
            <a:ext cx="655336" cy="680130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756321" y="4536395"/>
            <a:ext cx="3303270" cy="386660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366868" y="3744837"/>
            <a:ext cx="655336" cy="680130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870935" y="4103936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1D8723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2" y="949973"/>
            <a:ext cx="759683" cy="6730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131" y="2400276"/>
            <a:ext cx="1289010" cy="818521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0248479" y="2314551"/>
            <a:ext cx="1796097" cy="10319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0333026" y="2284022"/>
            <a:ext cx="1452115" cy="10624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58985" y="437362"/>
            <a:ext cx="25099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Philip Johnson</a:t>
            </a:r>
          </a:p>
          <a:p>
            <a:r>
              <a:rPr lang="en-US" dirty="0" smtClean="0"/>
              <a:t>1366 Marlin Blvd</a:t>
            </a:r>
          </a:p>
          <a:p>
            <a:r>
              <a:rPr lang="en-US" dirty="0" smtClean="0"/>
              <a:t>Foster City, California</a:t>
            </a:r>
          </a:p>
          <a:p>
            <a:r>
              <a:rPr lang="en-US" dirty="0" smtClean="0"/>
              <a:t>94404</a:t>
            </a:r>
          </a:p>
          <a:p>
            <a:r>
              <a:rPr lang="en-US" dirty="0" smtClean="0"/>
              <a:t>United States of America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22" y="1510823"/>
            <a:ext cx="952500" cy="12192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999237" y="1677856"/>
            <a:ext cx="2788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CALL YOU DR. RICE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3600" b="1" dirty="0" smtClean="0"/>
              <a:t>LEGISLATIVE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338560" y="68030"/>
            <a:ext cx="72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NAVY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86245" y="765307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FEDERAL SECRATARY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027187" y="562540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FEDERAL DEFENSE MINISTER</a:t>
            </a:r>
          </a:p>
          <a:p>
            <a:r>
              <a:rPr lang="en-US" dirty="0" smtClean="0"/>
              <a:t>GERMANY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332720" y="495062"/>
            <a:ext cx="1188720" cy="623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060" y="1538197"/>
            <a:ext cx="1152525" cy="1409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42575" y="1945219"/>
            <a:ext cx="2233015" cy="269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Slide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958985" y="2243047"/>
            <a:ext cx="0" cy="1501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9901692" y="4923055"/>
            <a:ext cx="7408" cy="193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n 14"/>
          <p:cNvSpPr/>
          <p:nvPr/>
        </p:nvSpPr>
        <p:spPr>
          <a:xfrm rot="5400000">
            <a:off x="4641070" y="3499258"/>
            <a:ext cx="1116322" cy="9459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an 43"/>
          <p:cNvSpPr/>
          <p:nvPr/>
        </p:nvSpPr>
        <p:spPr>
          <a:xfrm rot="5400000">
            <a:off x="5593719" y="3476612"/>
            <a:ext cx="1116322" cy="9459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an 45"/>
          <p:cNvSpPr/>
          <p:nvPr/>
        </p:nvSpPr>
        <p:spPr>
          <a:xfrm rot="5400000">
            <a:off x="3616515" y="3499258"/>
            <a:ext cx="1116322" cy="9459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n 46"/>
          <p:cNvSpPr/>
          <p:nvPr/>
        </p:nvSpPr>
        <p:spPr>
          <a:xfrm rot="5400000">
            <a:off x="6608906" y="3499258"/>
            <a:ext cx="1116322" cy="9459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an 47"/>
          <p:cNvSpPr/>
          <p:nvPr/>
        </p:nvSpPr>
        <p:spPr>
          <a:xfrm rot="5400000">
            <a:off x="2633653" y="3502151"/>
            <a:ext cx="1116322" cy="9459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80360" y="3040380"/>
            <a:ext cx="657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FEDERAL NETWORKING HIGH LEVEL ( AMINSTRATIVE NETWORKING)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45680" y="49576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FEDERAL NETWORKING HIGH LEVEL ( AMINSTRATIVE NETWORKING) </a:t>
            </a:r>
          </a:p>
          <a:p>
            <a:r>
              <a:rPr lang="en-US" dirty="0" err="1" smtClean="0"/>
              <a:t>nonPoliceChart</a:t>
            </a:r>
            <a:r>
              <a:rPr lang="en-US" dirty="0" smtClean="0"/>
              <a:t> </a:t>
            </a:r>
          </a:p>
          <a:p>
            <a:r>
              <a:rPr lang="en-US" dirty="0" smtClean="0"/>
              <a:t>[		] - </a:t>
            </a:r>
            <a:r>
              <a:rPr lang="en-US" dirty="0" err="1" smtClean="0"/>
              <a:t>nonPolciIntertuptsLogical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1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338</Words>
  <Application>Microsoft Office PowerPoint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6</cp:revision>
  <dcterms:created xsi:type="dcterms:W3CDTF">2023-03-31T18:31:14Z</dcterms:created>
  <dcterms:modified xsi:type="dcterms:W3CDTF">2023-03-31T19:12:27Z</dcterms:modified>
</cp:coreProperties>
</file>