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1395-FF22-4D3D-BF24-8CFA3C439D8F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E22A-9728-441C-943A-C4822EF7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7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1363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GORBACHEV.MERKEL:HOMICIDE:LUX</a:t>
            </a:r>
          </a:p>
          <a:p>
            <a:r>
              <a:rPr lang="en-US" dirty="0" smtClean="0"/>
              <a:t>	RONALD REAGAN{</a:t>
            </a:r>
          </a:p>
          <a:p>
            <a:r>
              <a:rPr lang="en-US" dirty="0" smtClean="0"/>
              <a:t>	   1987 Jason Nygel Meiers</a:t>
            </a:r>
          </a:p>
          <a:p>
            <a:r>
              <a:rPr lang="en-US" dirty="0" smtClean="0"/>
              <a:t>		1366 Marlin Ave</a:t>
            </a:r>
          </a:p>
          <a:p>
            <a:r>
              <a:rPr lang="en-US" dirty="0" smtClean="0"/>
              <a:t>		Foster City, </a:t>
            </a:r>
            <a:r>
              <a:rPr lang="en-US" dirty="0" smtClean="0"/>
              <a:t>California 94404</a:t>
            </a:r>
            <a:endParaRPr lang="en-US" dirty="0" smtClean="0"/>
          </a:p>
          <a:p>
            <a:r>
              <a:rPr lang="en-US" dirty="0" smtClean="0"/>
              <a:t>		United States of America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GORBACHEV.MERKEL:HOMICIDE:LUX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7790" y="674370"/>
            <a:ext cx="2801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Philip Johnson</a:t>
            </a:r>
          </a:p>
          <a:p>
            <a:r>
              <a:rPr lang="en-US" dirty="0" smtClean="0"/>
              <a:t>1366 Marlin Ave</a:t>
            </a:r>
          </a:p>
          <a:p>
            <a:r>
              <a:rPr lang="en-US" dirty="0" smtClean="0"/>
              <a:t>Foster </a:t>
            </a:r>
            <a:r>
              <a:rPr lang="en-US" dirty="0"/>
              <a:t>City, California </a:t>
            </a:r>
            <a:r>
              <a:rPr lang="en-US" dirty="0" smtClean="0"/>
              <a:t>94404</a:t>
            </a:r>
            <a:endParaRPr lang="en-US" dirty="0" smtClean="0"/>
          </a:p>
          <a:p>
            <a:r>
              <a:rPr lang="en-US" dirty="0" smtClean="0"/>
              <a:t>United States of </a:t>
            </a:r>
            <a:r>
              <a:rPr lang="en-US" dirty="0" smtClean="0"/>
              <a:t>America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3370" y="320040"/>
            <a:ext cx="429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JOHNSON, RONALD REGAN, KOHL, MERKEL{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943350" y="2251710"/>
            <a:ext cx="147447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99071" y="4183023"/>
            <a:ext cx="147447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80585" y="2857500"/>
            <a:ext cx="217741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0630" y="822960"/>
            <a:ext cx="163449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040630" y="1028700"/>
            <a:ext cx="1817370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80585" y="3138071"/>
            <a:ext cx="2371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77790" y="1028700"/>
            <a:ext cx="591502" cy="25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13459" y="3026360"/>
            <a:ext cx="364331" cy="284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274320"/>
            <a:ext cx="8458200" cy="318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5" y="355084"/>
            <a:ext cx="2276190" cy="21333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69" y="327475"/>
            <a:ext cx="4847619" cy="27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075" y="3744884"/>
            <a:ext cx="5686425" cy="9334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flipV="1">
            <a:off x="2537460" y="3594389"/>
            <a:ext cx="8458200" cy="1234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607" y="4979324"/>
            <a:ext cx="5305425" cy="16478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2537460" y="4929448"/>
            <a:ext cx="8458200" cy="182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5830" y="-70907"/>
            <a:ext cx="21726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GORBACHEV.MERKEL</a:t>
            </a:r>
          </a:p>
          <a:p>
            <a:r>
              <a:rPr lang="en-US" dirty="0" smtClean="0"/>
              <a:t>HOMICIDE</a:t>
            </a:r>
          </a:p>
          <a:p>
            <a:r>
              <a:rPr lang="en-US" dirty="0"/>
              <a:t> </a:t>
            </a:r>
            <a:r>
              <a:rPr lang="en-US" dirty="0" smtClean="0"/>
              <a:t>   KRYSTAL</a:t>
            </a:r>
          </a:p>
          <a:p>
            <a:r>
              <a:rPr lang="en-US" dirty="0" smtClean="0"/>
              <a:t>    IS-A-BELL</a:t>
            </a:r>
          </a:p>
          <a:p>
            <a:r>
              <a:rPr lang="en-US" dirty="0"/>
              <a:t> </a:t>
            </a:r>
            <a:r>
              <a:rPr lang="en-US" dirty="0" smtClean="0"/>
              <a:t>   LUX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1200150" y="1028700"/>
            <a:ext cx="491490" cy="39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7390" y="674370"/>
            <a:ext cx="3543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3130" y="902970"/>
            <a:ext cx="160020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200150" y="667757"/>
            <a:ext cx="1131570" cy="29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772243" y="697230"/>
            <a:ext cx="336467" cy="8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691640" y="1225225"/>
            <a:ext cx="3623310" cy="404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45921" y="1466969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645921" y="27432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85382" y="2332452"/>
            <a:ext cx="1177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</a:t>
            </a:r>
          </a:p>
          <a:p>
            <a:r>
              <a:rPr lang="en-US" dirty="0" smtClean="0"/>
              <a:t>FRANKLYN</a:t>
            </a:r>
          </a:p>
          <a:p>
            <a:r>
              <a:rPr lang="en-US" dirty="0" smtClean="0"/>
              <a:t>BENJAMIN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08710" y="781169"/>
            <a:ext cx="1045845" cy="247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108710" y="1028700"/>
            <a:ext cx="45720" cy="130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108710" y="2332452"/>
            <a:ext cx="657225" cy="31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1"/>
          </p:cNvCxnSpPr>
          <p:nvPr/>
        </p:nvCxnSpPr>
        <p:spPr>
          <a:xfrm flipV="1">
            <a:off x="1085382" y="2664095"/>
            <a:ext cx="1026858" cy="130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532089" y="3009322"/>
            <a:ext cx="200477" cy="27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0476" y="0"/>
            <a:ext cx="1322664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130" y="102140"/>
            <a:ext cx="3429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2240" y="0"/>
            <a:ext cx="88035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126480" y="5589270"/>
            <a:ext cx="1703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348990" y="5612130"/>
            <a:ext cx="257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46220" y="5772150"/>
            <a:ext cx="344043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09110" y="6092190"/>
            <a:ext cx="235458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251960" y="6297930"/>
            <a:ext cx="178308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806190" y="1225225"/>
            <a:ext cx="925830" cy="89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818566" y="999948"/>
            <a:ext cx="690097" cy="6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06190" y="1508760"/>
            <a:ext cx="462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508663" y="1466969"/>
            <a:ext cx="223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3818566" y="1713191"/>
            <a:ext cx="345048" cy="8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89120" y="1934354"/>
            <a:ext cx="119543" cy="33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163614" y="2184592"/>
            <a:ext cx="145496" cy="30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163614" y="2336993"/>
            <a:ext cx="297896" cy="1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850049" y="2514921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High arability </a:t>
            </a:r>
            <a:r>
              <a:rPr lang="en-US" sz="800" dirty="0" smtClean="0"/>
              <a:t>2023</a:t>
            </a:r>
            <a:endParaRPr lang="en-US" sz="800" dirty="0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566285" y="1938052"/>
            <a:ext cx="119543" cy="33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983730" y="781169"/>
            <a:ext cx="1085302" cy="44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35040" y="697230"/>
            <a:ext cx="548640" cy="527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348990" y="5383530"/>
            <a:ext cx="4137660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02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274319"/>
            <a:ext cx="8458200" cy="1820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2537460" y="3255782"/>
            <a:ext cx="8458200" cy="349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5830" y="-70907"/>
            <a:ext cx="21726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GORBACHEV.MERKEL</a:t>
            </a:r>
          </a:p>
          <a:p>
            <a:r>
              <a:rPr lang="en-US" dirty="0" smtClean="0"/>
              <a:t>HOMICIDE</a:t>
            </a:r>
          </a:p>
          <a:p>
            <a:r>
              <a:rPr lang="en-US" dirty="0"/>
              <a:t> </a:t>
            </a:r>
            <a:r>
              <a:rPr lang="en-US" dirty="0" smtClean="0"/>
              <a:t>   KRYSTAL</a:t>
            </a:r>
          </a:p>
          <a:p>
            <a:r>
              <a:rPr lang="en-US" dirty="0" smtClean="0"/>
              <a:t>    IS-A-BELL</a:t>
            </a:r>
          </a:p>
          <a:p>
            <a:r>
              <a:rPr lang="en-US" dirty="0"/>
              <a:t> </a:t>
            </a:r>
            <a:r>
              <a:rPr lang="en-US" dirty="0" smtClean="0"/>
              <a:t>   LUX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7390" y="674370"/>
            <a:ext cx="3543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3130" y="902970"/>
            <a:ext cx="160020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645921" y="27432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0476" y="0"/>
            <a:ext cx="1322664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130" y="102140"/>
            <a:ext cx="3429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2240" y="0"/>
            <a:ext cx="88035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5837872" y="2197702"/>
            <a:ext cx="1057275" cy="883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4303" y="903501"/>
            <a:ext cx="524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(New-</a:t>
            </a:r>
            <a:r>
              <a:rPr lang="en-US" dirty="0" err="1" smtClean="0"/>
              <a:t>WebServiceProxy</a:t>
            </a:r>
            <a:r>
              <a:rPr lang="en-US" dirty="0" smtClean="0"/>
              <a:t> –</a:t>
            </a:r>
            <a:r>
              <a:rPr lang="en-US" dirty="0" err="1" smtClean="0"/>
              <a:t>uri</a:t>
            </a:r>
            <a:r>
              <a:rPr lang="en-US" dirty="0" smtClean="0"/>
              <a:t> Calculator).multiply(3,15)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96" y="4186996"/>
            <a:ext cx="58769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5830" y="-70907"/>
            <a:ext cx="21726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GORBACHEV.MERKEL</a:t>
            </a:r>
          </a:p>
          <a:p>
            <a:r>
              <a:rPr lang="en-US" dirty="0" smtClean="0"/>
              <a:t>HOMICIDE</a:t>
            </a:r>
          </a:p>
          <a:p>
            <a:r>
              <a:rPr lang="en-US" dirty="0"/>
              <a:t> </a:t>
            </a:r>
            <a:r>
              <a:rPr lang="en-US" dirty="0" smtClean="0"/>
              <a:t>   KRYSTAL</a:t>
            </a:r>
          </a:p>
          <a:p>
            <a:r>
              <a:rPr lang="en-US" dirty="0" smtClean="0"/>
              <a:t>    IS-A-BELL</a:t>
            </a:r>
          </a:p>
          <a:p>
            <a:r>
              <a:rPr lang="en-US" dirty="0"/>
              <a:t> </a:t>
            </a:r>
            <a:r>
              <a:rPr lang="en-US" dirty="0" smtClean="0"/>
              <a:t>   LUX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7390" y="674370"/>
            <a:ext cx="3543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3130" y="902970"/>
            <a:ext cx="160020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645921" y="27432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0476" y="0"/>
            <a:ext cx="1322664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130" y="102140"/>
            <a:ext cx="3429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2240" y="0"/>
            <a:ext cx="88035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69" y="327475"/>
            <a:ext cx="4847619" cy="2771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56" y="646522"/>
            <a:ext cx="2276190" cy="213333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571750" y="460901"/>
            <a:ext cx="8458200" cy="2830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71750" y="3749040"/>
            <a:ext cx="8458200" cy="2830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883592" y="3152059"/>
            <a:ext cx="1057275" cy="883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66" y="4707885"/>
            <a:ext cx="5876925" cy="7524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994910" y="4240530"/>
            <a:ext cx="888682" cy="651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74201" y="4035287"/>
            <a:ext cx="296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nonPoliceFunction</a:t>
            </a:r>
            <a:r>
              <a:rPr lang="en-US" dirty="0" smtClean="0"/>
              <a:t>/Operation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818120" y="4240530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274319"/>
            <a:ext cx="8458200" cy="377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2537460" y="4930016"/>
            <a:ext cx="8458200" cy="1825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5830" y="-70907"/>
            <a:ext cx="21726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GORBACHEV.MERKEL</a:t>
            </a:r>
          </a:p>
          <a:p>
            <a:r>
              <a:rPr lang="en-US" dirty="0" smtClean="0"/>
              <a:t>HOMICIDE</a:t>
            </a:r>
          </a:p>
          <a:p>
            <a:r>
              <a:rPr lang="en-US" dirty="0"/>
              <a:t> </a:t>
            </a:r>
            <a:r>
              <a:rPr lang="en-US" dirty="0" smtClean="0"/>
              <a:t>   KRYSTAL</a:t>
            </a:r>
          </a:p>
          <a:p>
            <a:r>
              <a:rPr lang="en-US" dirty="0" smtClean="0"/>
              <a:t>    IS-A-BELL</a:t>
            </a:r>
          </a:p>
          <a:p>
            <a:r>
              <a:rPr lang="en-US" dirty="0"/>
              <a:t> </a:t>
            </a:r>
            <a:r>
              <a:rPr lang="en-US" dirty="0" smtClean="0"/>
              <a:t>   LUX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7390" y="674370"/>
            <a:ext cx="3543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3130" y="902970"/>
            <a:ext cx="160020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645921" y="27432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0476" y="0"/>
            <a:ext cx="1322664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130" y="102140"/>
            <a:ext cx="3429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2240" y="0"/>
            <a:ext cx="88035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348615"/>
            <a:ext cx="7705725" cy="3400425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5861684" y="4149658"/>
            <a:ext cx="1057275" cy="883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455" y="5344391"/>
            <a:ext cx="56864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274319"/>
            <a:ext cx="8458200" cy="3772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2537460" y="4930016"/>
            <a:ext cx="8458200" cy="1825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5830" y="-70907"/>
            <a:ext cx="217264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GORBACHEV.MERKEL</a:t>
            </a:r>
          </a:p>
          <a:p>
            <a:r>
              <a:rPr lang="en-US" dirty="0" smtClean="0"/>
              <a:t>HOMICIDE</a:t>
            </a:r>
          </a:p>
          <a:p>
            <a:r>
              <a:rPr lang="en-US" dirty="0"/>
              <a:t> </a:t>
            </a:r>
            <a:r>
              <a:rPr lang="en-US" dirty="0" smtClean="0"/>
              <a:t>   KRYSTAL</a:t>
            </a:r>
          </a:p>
          <a:p>
            <a:r>
              <a:rPr lang="en-US" dirty="0" smtClean="0"/>
              <a:t>    IS-A-BELL</a:t>
            </a:r>
          </a:p>
          <a:p>
            <a:r>
              <a:rPr lang="en-US" dirty="0"/>
              <a:t> </a:t>
            </a:r>
            <a:r>
              <a:rPr lang="en-US" dirty="0" smtClean="0"/>
              <a:t>   LUX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77390" y="674370"/>
            <a:ext cx="35433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3130" y="902970"/>
            <a:ext cx="160020" cy="1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645921" y="274320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40476" y="0"/>
            <a:ext cx="1322664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183130" y="102140"/>
            <a:ext cx="3429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112240" y="0"/>
            <a:ext cx="88035" cy="27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5861684" y="4149658"/>
            <a:ext cx="1057275" cy="883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5830" y="-70907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</a:t>
            </a:r>
          </a:p>
          <a:p>
            <a:r>
              <a:rPr lang="en-US" dirty="0" smtClean="0"/>
              <a:t>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4" y="322197"/>
            <a:ext cx="2276190" cy="21333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63" y="445038"/>
            <a:ext cx="11172825" cy="69532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2813538" y="965835"/>
            <a:ext cx="58616" cy="160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583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25830" y="548640"/>
            <a:ext cx="0" cy="640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37460" y="274319"/>
            <a:ext cx="8458200" cy="1477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5830" y="-70907"/>
            <a:ext cx="1172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HOMICIDE</a:t>
            </a:r>
          </a:p>
          <a:p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2411730" y="274320"/>
            <a:ext cx="8778240" cy="6583680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9500" y="5965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6113144" y="2013916"/>
            <a:ext cx="1057275" cy="883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44" y="322197"/>
            <a:ext cx="2276190" cy="21333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684" y="667757"/>
            <a:ext cx="5686425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325" y="399097"/>
            <a:ext cx="7743825" cy="63341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2907323" y="667757"/>
            <a:ext cx="234462" cy="2016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12</cp:revision>
  <dcterms:created xsi:type="dcterms:W3CDTF">2023-03-31T18:31:14Z</dcterms:created>
  <dcterms:modified xsi:type="dcterms:W3CDTF">2023-03-31T20:24:32Z</dcterms:modified>
</cp:coreProperties>
</file>