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8A84-9F30-49E1-A1EC-759942A6F64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2A3E-D092-4AE3-BFF4-D17BE77E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65" y="85721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9830" y="1717076"/>
            <a:ext cx="62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Ibm.damiler.visa.cyberouce.employe.armanch</a:t>
            </a:r>
            <a:r>
              <a:rPr lang="en-US" dirty="0" smtClean="0"/>
              <a:t>…</a:t>
            </a:r>
            <a:r>
              <a:rPr lang="en-US" dirty="0" err="1" smtClean="0"/>
              <a:t>armache</a:t>
            </a:r>
            <a:r>
              <a:rPr lang="en-US" dirty="0" smtClean="0"/>
              <a:t>...</a:t>
            </a:r>
          </a:p>
          <a:p>
            <a:r>
              <a:rPr lang="en-US" dirty="0" err="1" smtClean="0"/>
              <a:t>Ibm.dmielr.vsa.ecysoruce.meploye.sunl.raj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6296" y="3294787"/>
            <a:ext cx="2217106" cy="211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36296" y="2445612"/>
            <a:ext cx="4139853" cy="66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websphere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07064" y="3434536"/>
            <a:ext cx="1139869" cy="58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QM_1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58209" y="4192547"/>
            <a:ext cx="588724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76998" y="4775991"/>
            <a:ext cx="588724" cy="475989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15718" y="1176942"/>
            <a:ext cx="19103" cy="48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7306" y="83253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36299" y="5596983"/>
            <a:ext cx="4903938" cy="46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44850" y="3125500"/>
            <a:ext cx="237996" cy="16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8268" y="3728898"/>
            <a:ext cx="61972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smtClean="0"/>
              <a:t>Google</a:t>
            </a:r>
            <a:r>
              <a:rPr lang="en-US" smtClean="0"/>
              <a:t>.ATOMCLOKC(Ibm.damiler.</a:t>
            </a:r>
            <a:r>
              <a:rPr lang="en-US" sz="4400" b="1" strike="sngStrike" smtClean="0"/>
              <a:t>quartz</a:t>
            </a:r>
            <a:r>
              <a:rPr lang="en-US" smtClean="0"/>
              <a:t>)  41</a:t>
            </a:r>
          </a:p>
          <a:p>
            <a:r>
              <a:rPr lang="en-US" smtClean="0"/>
              <a:t>nonPolceBilderberg.nonPoliceVifew(baby room, google)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654031" y="3282388"/>
            <a:ext cx="739036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4289728" y="3499757"/>
            <a:ext cx="739036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3704132" y="3871112"/>
            <a:ext cx="607513" cy="60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24587" y="3215483"/>
            <a:ext cx="425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  </a:t>
            </a:r>
            <a:r>
              <a:rPr lang="en-US" dirty="0" err="1" smtClean="0"/>
              <a:t>sql</a:t>
            </a:r>
            <a:r>
              <a:rPr lang="en-US" dirty="0" smtClean="0"/>
              <a:t>=insert into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nonPoliceTRXLogiacl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709333" y="1640910"/>
            <a:ext cx="56804" cy="157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66137" y="4790056"/>
            <a:ext cx="63064" cy="159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67625" y="1875459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nonPolicePentagonLogical_03-24_2023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167625" y="2263636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nonPolicePentagonLogical_03-25_2023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4412" y="1481905"/>
            <a:ext cx="622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nonPoliceOperationLogical.WWI.nonPoliceProstetuionLawLogical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79288" y="1176942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dev</a:t>
            </a:r>
            <a:endParaRPr lang="en-US" strike="sngStrike" dirty="0"/>
          </a:p>
        </p:txBody>
      </p:sp>
      <p:sp>
        <p:nvSpPr>
          <p:cNvPr id="40" name="Rectangle 39"/>
          <p:cNvSpPr/>
          <p:nvPr/>
        </p:nvSpPr>
        <p:spPr>
          <a:xfrm>
            <a:off x="8167624" y="2667145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nonPolicePentagonLogical_03-26_2023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67624" y="3055322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nonPolicePentagonLogical_03-27_2023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167624" y="3483053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nonPolicePentagonLogical_03-25_20238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29816" y="3886485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nonPolicePentagonLogical_01--04_2023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63420" y="43721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nonPoliceOperationLogical.WWI.nonPoliceProstetuionLawLogical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446548" y="5275929"/>
            <a:ext cx="2217106" cy="211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mq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417316" y="5415678"/>
            <a:ext cx="1139869" cy="58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QM_1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968461" y="6173689"/>
            <a:ext cx="588724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987250" y="6757133"/>
            <a:ext cx="588724" cy="475989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555102" y="5106642"/>
            <a:ext cx="237996" cy="16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325670" y="4938807"/>
            <a:ext cx="4139853" cy="31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websphere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 rot="8493707">
            <a:off x="10413711" y="4802868"/>
            <a:ext cx="2738453" cy="10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64255" y="51893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086247" y="4949061"/>
            <a:ext cx="2217106" cy="54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mq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251246" y="5007322"/>
            <a:ext cx="588724" cy="475989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53401" y="5007322"/>
            <a:ext cx="1897845" cy="1820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6186" y="4887173"/>
            <a:ext cx="209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HA/Transient Queue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538631" y="59682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94" y="3304260"/>
            <a:ext cx="903531" cy="78356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09" y="5628143"/>
            <a:ext cx="473914" cy="473914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 flipV="1">
            <a:off x="1136296" y="5494653"/>
            <a:ext cx="679978" cy="84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29830" y="3125500"/>
            <a:ext cx="1144800" cy="109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3" y="2464784"/>
            <a:ext cx="1003395" cy="616873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1029830" y="2426492"/>
            <a:ext cx="1152828" cy="6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72074" y="1516401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</a:t>
            </a:r>
            <a:r>
              <a:rPr lang="en-US" dirty="0" err="1" smtClean="0"/>
              <a:t>nonPoliceIrani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680960" y="1640910"/>
            <a:ext cx="1525262" cy="7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44416" y="-16053"/>
            <a:ext cx="5221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Ghocjeo</a:t>
            </a:r>
            <a:r>
              <a:rPr lang="en-US" dirty="0" smtClean="0"/>
              <a:t>(</a:t>
            </a:r>
            <a:r>
              <a:rPr lang="en-US" dirty="0" err="1" smtClean="0"/>
              <a:t>dell,quest</a:t>
            </a:r>
            <a:r>
              <a:rPr lang="en-US" dirty="0" smtClean="0"/>
              <a:t>; blond male </a:t>
            </a:r>
            <a:r>
              <a:rPr lang="en-US" dirty="0" err="1" smtClean="0"/>
              <a:t>nonPolciIran</a:t>
            </a:r>
            <a:r>
              <a:rPr lang="en-US" dirty="0" smtClean="0"/>
              <a:t> account)</a:t>
            </a:r>
          </a:p>
          <a:p>
            <a:r>
              <a:rPr lang="en-US" dirty="0" err="1" smtClean="0"/>
              <a:t>Assumed:nonPolciSaintNick</a:t>
            </a:r>
            <a:r>
              <a:rPr lang="en-US" dirty="0" smtClean="0"/>
              <a:t>(</a:t>
            </a:r>
            <a:r>
              <a:rPr lang="en-US" dirty="0" err="1" smtClean="0"/>
              <a:t>nikis</a:t>
            </a:r>
            <a:r>
              <a:rPr lang="en-US" dirty="0" smtClean="0"/>
              <a:t> paper </a:t>
            </a:r>
            <a:r>
              <a:rPr lang="en-US" dirty="0" err="1" smtClean="0"/>
              <a:t>shop,gas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nonPolcieFurness</a:t>
            </a:r>
            <a:endParaRPr lang="en-US" dirty="0" smtClean="0"/>
          </a:p>
          <a:p>
            <a:r>
              <a:rPr lang="en-US" dirty="0" smtClean="0"/>
              <a:t>bank </a:t>
            </a:r>
            <a:r>
              <a:rPr lang="en-US" dirty="0" err="1" smtClean="0"/>
              <a:t>faz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IPX 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dell,quest.client.nonPoliceIran</a:t>
            </a:r>
            <a:r>
              <a:rPr lang="en-US" dirty="0" smtClean="0"/>
              <a:t>(blond)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ibm.dmiler.visa.cybersoruce</a:t>
            </a:r>
            <a:endParaRPr lang="en-US" dirty="0"/>
          </a:p>
        </p:txBody>
      </p:sp>
      <p:cxnSp>
        <p:nvCxnSpPr>
          <p:cNvPr id="74" name="Straight Connector 73"/>
          <p:cNvCxnSpPr>
            <a:endCxn id="72" idx="3"/>
          </p:cNvCxnSpPr>
          <p:nvPr/>
        </p:nvCxnSpPr>
        <p:spPr>
          <a:xfrm>
            <a:off x="6237664" y="91790"/>
            <a:ext cx="2728118" cy="76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66137" y="1201866"/>
            <a:ext cx="838103" cy="13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0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12" y="315306"/>
            <a:ext cx="3794717" cy="61101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93896" y="1478071"/>
            <a:ext cx="2968668" cy="7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KING(1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Floor,pricipal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93896" y="223701"/>
            <a:ext cx="306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 SYMPHONY(</a:t>
            </a:r>
            <a:r>
              <a:rPr lang="en-US" dirty="0" err="1" smtClean="0"/>
              <a:t>hydanstra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JFK(</a:t>
            </a:r>
            <a:r>
              <a:rPr lang="en-US" dirty="0" err="1" smtClean="0"/>
              <a:t>LEE,</a:t>
            </a:r>
            <a:r>
              <a:rPr lang="en-US" strike="sngStrike" dirty="0" err="1" smtClean="0"/>
              <a:t>burce</a:t>
            </a:r>
            <a:r>
              <a:rPr lang="en-US" dirty="0" smtClean="0"/>
              <a:t>).ipx.int(</a:t>
            </a:r>
            <a:r>
              <a:rPr lang="en-US" dirty="0" err="1" smtClean="0"/>
              <a:t>uknonw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3896" y="2449365"/>
            <a:ext cx="2968668" cy="7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POPE(</a:t>
            </a:r>
            <a:r>
              <a:rPr lang="en-US" strike="sngStrike" dirty="0" err="1" smtClean="0"/>
              <a:t>basemtn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5588" y="2368473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G{</a:t>
            </a:r>
          </a:p>
          <a:p>
            <a:r>
              <a:rPr lang="en-US" dirty="0" smtClean="0"/>
              <a:t> MERKEL: Once Upon A Time in America    , 0.1 Good night </a:t>
            </a:r>
            <a:r>
              <a:rPr lang="en-US" dirty="0" err="1" smtClean="0"/>
              <a:t>california</a:t>
            </a:r>
            <a:endParaRPr lang="en-US" dirty="0" smtClean="0"/>
          </a:p>
          <a:p>
            <a:pPr marL="342900" indent="-342900">
              <a:buAutoNum type="arabicPlain" startAt="1991"/>
            </a:pPr>
            <a:r>
              <a:rPr lang="en-US" dirty="0" smtClean="0"/>
              <a:t> </a:t>
            </a:r>
            <a:r>
              <a:rPr lang="en-US" dirty="0" err="1" smtClean="0"/>
              <a:t>ibm.damier.siemens.Nixdorf</a:t>
            </a:r>
            <a:r>
              <a:rPr lang="en-US" dirty="0" smtClean="0"/>
              <a:t>(</a:t>
            </a:r>
            <a:r>
              <a:rPr lang="en-US" dirty="0" err="1" smtClean="0"/>
              <a:t>biomaiton.gould</a:t>
            </a:r>
            <a:r>
              <a:rPr lang="en-US" dirty="0" smtClean="0"/>
              <a:t>).</a:t>
            </a:r>
            <a:r>
              <a:rPr lang="en-US" dirty="0" err="1" smtClean="0"/>
              <a:t>logicanalzer</a:t>
            </a:r>
            <a:endParaRPr lang="en-US" dirty="0" smtClean="0"/>
          </a:p>
          <a:p>
            <a:r>
              <a:rPr lang="en-US" dirty="0" smtClean="0"/>
              <a:t>1998</a:t>
            </a:r>
          </a:p>
          <a:p>
            <a:r>
              <a:rPr lang="en-US" dirty="0" smtClean="0"/>
              <a:t>2013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9211" y="24300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88899" y="2342367"/>
            <a:ext cx="964504" cy="55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04373" y="2430049"/>
            <a:ext cx="9469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9529" y="196658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9529" y="1290181"/>
            <a:ext cx="9294312" cy="6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4373" y="1052186"/>
            <a:ext cx="3014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 </a:t>
            </a:r>
            <a:r>
              <a:rPr lang="en-US" dirty="0" err="1" smtClean="0"/>
              <a:t>WWI.nonPolzieHamburg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ELKE</a:t>
            </a:r>
          </a:p>
          <a:p>
            <a:r>
              <a:rPr lang="en-US" dirty="0" err="1" smtClean="0"/>
              <a:t>nonPoliceProstaiotnLaw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13641" y="983479"/>
            <a:ext cx="24391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1998"/>
            </a:pPr>
            <a:r>
              <a:rPr lang="en-US" dirty="0" smtClean="0"/>
              <a:t> WWI</a:t>
            </a:r>
          </a:p>
          <a:p>
            <a:r>
              <a:rPr lang="en-US" dirty="0" err="1" smtClean="0"/>
              <a:t>PoliceFrankfurtLgoical</a:t>
            </a:r>
            <a:endParaRPr lang="en-US" dirty="0" smtClean="0"/>
          </a:p>
          <a:p>
            <a:r>
              <a:rPr lang="en-US" dirty="0" err="1"/>
              <a:t>nonPoliceProstaiotnLaw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9883036" y="540774"/>
            <a:ext cx="501041" cy="749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57775" y="1513851"/>
            <a:ext cx="2710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WWI</a:t>
            </a:r>
          </a:p>
          <a:p>
            <a:r>
              <a:rPr lang="en-US" dirty="0" err="1" smtClean="0"/>
              <a:t>Ibm.dmailer.unimog</a:t>
            </a:r>
            <a:endParaRPr lang="en-US" dirty="0" smtClean="0"/>
          </a:p>
          <a:p>
            <a:r>
              <a:rPr lang="en-US" dirty="0" err="1" smtClean="0"/>
              <a:t>nonPolcieLanague</a:t>
            </a:r>
            <a:r>
              <a:rPr lang="en-US" dirty="0" smtClean="0"/>
              <a:t>(</a:t>
            </a:r>
            <a:r>
              <a:rPr lang="en-US" strike="sngStrike" dirty="0" err="1" smtClean="0"/>
              <a:t>wyland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42159" y="540774"/>
            <a:ext cx="0" cy="44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04789" y="983479"/>
            <a:ext cx="7452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757775" y="540774"/>
            <a:ext cx="0" cy="44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757775" y="62475"/>
            <a:ext cx="626302" cy="34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559441" y="578089"/>
            <a:ext cx="0" cy="40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559441" y="1052186"/>
            <a:ext cx="1632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647123" y="578089"/>
            <a:ext cx="1440493" cy="40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!WWI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74049" y="13528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75" y="3970750"/>
            <a:ext cx="6350000" cy="2616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59441" y="46346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89523" y="3820438"/>
            <a:ext cx="926926" cy="196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98510" y="3501366"/>
            <a:ext cx="588723" cy="208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29392" y="350728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source</a:t>
            </a:r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2495446" y="648866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741118" y="3970750"/>
            <a:ext cx="1034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444" y="631675"/>
            <a:ext cx="7561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IBM J2EE Management Layer, username: RICE, password: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PIZZA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  <a:p>
            <a:r>
              <a:rPr 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2003-2023</a:t>
            </a:r>
          </a:p>
          <a:p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09" y="4047995"/>
            <a:ext cx="3305175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68" y="4047995"/>
            <a:ext cx="1996911" cy="109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63" y="4047995"/>
            <a:ext cx="3248025" cy="10382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76409" y="3544866"/>
            <a:ext cx="1368665" cy="253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8745" y="3519814"/>
            <a:ext cx="1114817" cy="184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9122" y="3544866"/>
            <a:ext cx="1059487" cy="2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2"/>
          </p:cNvCxnSpPr>
          <p:nvPr/>
        </p:nvCxnSpPr>
        <p:spPr>
          <a:xfrm>
            <a:off x="8862621" y="3519814"/>
            <a:ext cx="1086655" cy="156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12738" y="1903956"/>
            <a:ext cx="6870547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45074" y="2050693"/>
            <a:ext cx="2091847" cy="93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9997" y="5934670"/>
            <a:ext cx="5260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PENTAGON(</a:t>
            </a:r>
            <a:r>
              <a:rPr lang="en-US" dirty="0" err="1" smtClean="0"/>
              <a:t>deere</a:t>
            </a:r>
            <a:r>
              <a:rPr lang="en-US" dirty="0" smtClean="0"/>
              <a:t>).0.1HOMCIDE:JOERG</a:t>
            </a:r>
          </a:p>
          <a:p>
            <a:r>
              <a:rPr lang="en-US" dirty="0" smtClean="0"/>
              <a:t>0.1 assumed: </a:t>
            </a:r>
            <a:r>
              <a:rPr lang="en-US" dirty="0" err="1" smtClean="0"/>
              <a:t>ibm.dmiler.apple.deere</a:t>
            </a:r>
            <a:r>
              <a:rPr lang="en-US" dirty="0" smtClean="0"/>
              <a:t>(HOMCIE:JOERG)</a:t>
            </a:r>
          </a:p>
          <a:p>
            <a:r>
              <a:rPr lang="en-US" dirty="0" smtClean="0"/>
              <a:t>IBM not apple </a:t>
            </a:r>
            <a:r>
              <a:rPr lang="en-US" dirty="0" err="1" smtClean="0"/>
              <a:t>joerg</a:t>
            </a:r>
            <a:r>
              <a:rPr lang="en-US" dirty="0" smtClean="0"/>
              <a:t>=</a:t>
            </a:r>
            <a:r>
              <a:rPr lang="en-US" dirty="0" err="1" smtClean="0"/>
              <a:t>steve</a:t>
            </a:r>
            <a:r>
              <a:rPr lang="en-US" dirty="0" smtClean="0"/>
              <a:t> jobs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849997" y="6651321"/>
            <a:ext cx="3346189" cy="6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8444" y="826718"/>
            <a:ext cx="3896524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726477" y="801666"/>
            <a:ext cx="1966586" cy="10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6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8392" y="1127435"/>
            <a:ext cx="67441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6477" y="3106455"/>
            <a:ext cx="258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dev-</a:t>
            </a:r>
            <a:r>
              <a:rPr lang="en-US" strike="sngStrike" dirty="0" err="1" smtClean="0"/>
              <a:t>eng</a:t>
            </a:r>
            <a:r>
              <a:rPr lang="en-US" strike="sngStrike" dirty="0" smtClean="0"/>
              <a:t> 130,000-180,000</a:t>
            </a:r>
          </a:p>
          <a:p>
            <a:r>
              <a:rPr lang="en-US" dirty="0" err="1" smtClean="0"/>
              <a:t>D.A.R.E.</a:t>
            </a:r>
            <a:r>
              <a:rPr lang="en-US" strike="sngStrike" dirty="0" err="1" smtClean="0"/>
              <a:t>maxplank.marx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1753644" y="2229633"/>
            <a:ext cx="4644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 </a:t>
            </a:r>
            <a:r>
              <a:rPr lang="en-US" dirty="0" err="1" smtClean="0"/>
              <a:t>Univversity</a:t>
            </a:r>
            <a:endParaRPr lang="en-US" dirty="0" smtClean="0"/>
          </a:p>
          <a:p>
            <a:r>
              <a:rPr lang="en-US" dirty="0" smtClean="0"/>
              <a:t>1994 </a:t>
            </a:r>
          </a:p>
          <a:p>
            <a:r>
              <a:rPr lang="en-US" dirty="0" smtClean="0"/>
              <a:t>1991</a:t>
            </a:r>
          </a:p>
          <a:p>
            <a:endParaRPr lang="en-US" dirty="0"/>
          </a:p>
          <a:p>
            <a:r>
              <a:rPr lang="en-US" dirty="0"/>
              <a:t>https://georgewbush-whitehouse.archives.gov/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5287" y="43834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/>
              </a:rPr>
              <a:t>The </a:t>
            </a:r>
            <a:r>
              <a:rPr lang="en-US" dirty="0" err="1">
                <a:solidFill>
                  <a:srgbClr val="4D5156"/>
                </a:solidFill>
                <a:latin typeface="Roboto"/>
              </a:rPr>
              <a:t>Hursley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 Park team brought the first two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Java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licenses into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IBM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1994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.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66990" y="5053634"/>
            <a:ext cx="217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</a:rPr>
              <a:t>George H. W. Bush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1534" y="6375748"/>
            <a:ext cx="729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espon</a:t>
            </a:r>
            <a:r>
              <a:rPr lang="en-US" dirty="0" smtClean="0"/>
              <a:t> </a:t>
            </a:r>
            <a:r>
              <a:rPr lang="en-US" dirty="0" err="1" smtClean="0"/>
              <a:t>gary</a:t>
            </a:r>
            <a:r>
              <a:rPr lang="en-US" dirty="0" smtClean="0"/>
              <a:t>, </a:t>
            </a:r>
            <a:r>
              <a:rPr lang="en-US" dirty="0" err="1" smtClean="0"/>
              <a:t>ibm.dmiler.apple.tim.cook</a:t>
            </a:r>
            <a:r>
              <a:rPr lang="en-US" dirty="0" smtClean="0"/>
              <a:t>)		ASSEMBLY,C/C++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3644" y="59999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1326" y="578702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1980-1985 </a:t>
            </a:r>
            <a:r>
              <a:rPr lang="en-US" dirty="0" err="1" smtClean="0"/>
              <a:t>ziolg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2" name="Straight Connector 21"/>
          <p:cNvCxnSpPr>
            <a:endCxn id="18" idx="3"/>
          </p:cNvCxnSpPr>
          <p:nvPr/>
        </p:nvCxnSpPr>
        <p:spPr>
          <a:xfrm flipV="1">
            <a:off x="2952947" y="5971691"/>
            <a:ext cx="613531" cy="1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6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64" y="3527807"/>
            <a:ext cx="1314450" cy="20669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4964" y="3219189"/>
            <a:ext cx="1598883" cy="283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4345" y="2793304"/>
            <a:ext cx="385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CVPA.gorbachev</a:t>
            </a:r>
            <a:r>
              <a:rPr lang="en-US" dirty="0" smtClean="0"/>
              <a:t>(</a:t>
            </a:r>
            <a:r>
              <a:rPr lang="en-US" dirty="0" err="1" smtClean="0"/>
              <a:t>parent;heger,micheal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61556" y="2977970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989" y="2054640"/>
            <a:ext cx="659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Vagani</a:t>
            </a:r>
            <a:r>
              <a:rPr lang="en-US" dirty="0" smtClean="0"/>
              <a:t> scabs, faces of death</a:t>
            </a:r>
          </a:p>
          <a:p>
            <a:r>
              <a:rPr lang="en-US" dirty="0" err="1" smtClean="0"/>
              <a:t>Ipx.ibm.dmiler.apple.redhuse.emploe.jenny</a:t>
            </a:r>
            <a:r>
              <a:rPr lang="en-US" dirty="0" smtClean="0"/>
              <a:t>.?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ghcheo</a:t>
            </a:r>
            <a:r>
              <a:rPr lang="en-US" dirty="0" smtClean="0"/>
              <a:t>(</a:t>
            </a:r>
            <a:r>
              <a:rPr lang="en-US" dirty="0" err="1" smtClean="0"/>
              <a:t>doll,Jackson</a:t>
            </a:r>
            <a:r>
              <a:rPr lang="en-US" dirty="0" smtClean="0"/>
              <a:t>)  </a:t>
            </a:r>
            <a:r>
              <a:rPr lang="en-US" dirty="0" err="1" smtClean="0"/>
              <a:t>nonPocliNewspaper.logic</a:t>
            </a:r>
            <a:r>
              <a:rPr lang="en-US" dirty="0" smtClean="0"/>
              <a:t>(</a:t>
            </a:r>
            <a:r>
              <a:rPr lang="en-US" dirty="0" err="1" smtClean="0"/>
              <a:t>ghocheo</a:t>
            </a:r>
            <a:r>
              <a:rPr lang="en-US" dirty="0" smtClean="0"/>
              <a:t>(Jackson)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797468" y="2517732"/>
            <a:ext cx="425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36296" y="2793304"/>
            <a:ext cx="149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19781" y="2342367"/>
            <a:ext cx="1302707" cy="87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22084" y="2279737"/>
            <a:ext cx="348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2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64" y="3527807"/>
            <a:ext cx="1314450" cy="20669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064964" y="3219189"/>
            <a:ext cx="1598883" cy="283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4345" y="2793304"/>
            <a:ext cx="385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CVPA.gorbachev</a:t>
            </a:r>
            <a:r>
              <a:rPr lang="en-US" dirty="0" smtClean="0"/>
              <a:t>(</a:t>
            </a:r>
            <a:r>
              <a:rPr lang="en-US" dirty="0" err="1" smtClean="0"/>
              <a:t>parent;heger,micheal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61556" y="2977970"/>
            <a:ext cx="170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989" y="2054640"/>
            <a:ext cx="659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Vagani</a:t>
            </a:r>
            <a:r>
              <a:rPr lang="en-US" dirty="0" smtClean="0"/>
              <a:t> scabs, faces of death</a:t>
            </a:r>
          </a:p>
          <a:p>
            <a:r>
              <a:rPr lang="en-US" dirty="0" err="1" smtClean="0"/>
              <a:t>Ipx.ibm.dmiler.apple.redhuse.emploe.jenny</a:t>
            </a:r>
            <a:r>
              <a:rPr lang="en-US" dirty="0" smtClean="0"/>
              <a:t>.?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ghcheo</a:t>
            </a:r>
            <a:r>
              <a:rPr lang="en-US" dirty="0" smtClean="0"/>
              <a:t>(</a:t>
            </a:r>
            <a:r>
              <a:rPr lang="en-US" dirty="0" err="1" smtClean="0"/>
              <a:t>doll,Jackson</a:t>
            </a:r>
            <a:r>
              <a:rPr lang="en-US" dirty="0" smtClean="0"/>
              <a:t>)  </a:t>
            </a:r>
            <a:r>
              <a:rPr lang="en-US" dirty="0" err="1" smtClean="0"/>
              <a:t>nonPocliNewspaper.logic</a:t>
            </a:r>
            <a:r>
              <a:rPr lang="en-US" dirty="0" smtClean="0"/>
              <a:t>(</a:t>
            </a:r>
            <a:r>
              <a:rPr lang="en-US" dirty="0" err="1" smtClean="0"/>
              <a:t>ghocheo</a:t>
            </a:r>
            <a:r>
              <a:rPr lang="en-US" dirty="0" smtClean="0"/>
              <a:t>(Jackson)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797468" y="2517732"/>
            <a:ext cx="425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436296" y="2793304"/>
            <a:ext cx="149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19781" y="2342367"/>
            <a:ext cx="1302707" cy="87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22084" y="2279737"/>
            <a:ext cx="348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26" y="3851657"/>
            <a:ext cx="2619375" cy="17430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039627" y="3527807"/>
            <a:ext cx="3131507" cy="274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1813" y="3438207"/>
            <a:ext cx="200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at these scabs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78871" y="3622873"/>
            <a:ext cx="249268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39346" y="3160555"/>
            <a:ext cx="577728" cy="268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4345" y="36993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17282" y="1628384"/>
            <a:ext cx="1440493" cy="42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ghocheoc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19781" y="540774"/>
            <a:ext cx="851770" cy="42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jesus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71134" y="300625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</a:t>
            </a:r>
            <a:r>
              <a:rPr lang="en-US" dirty="0" smtClean="0"/>
              <a:t> gun/</a:t>
            </a:r>
            <a:r>
              <a:rPr lang="en-US" dirty="0" err="1" smtClean="0"/>
              <a:t>shword</a:t>
            </a:r>
            <a:endParaRPr lang="en-US" dirty="0"/>
          </a:p>
        </p:txBody>
      </p:sp>
      <p:cxnSp>
        <p:nvCxnSpPr>
          <p:cNvPr id="24" name="Straight Connector 23"/>
          <p:cNvCxnSpPr>
            <a:stCxn id="21" idx="1"/>
          </p:cNvCxnSpPr>
          <p:nvPr/>
        </p:nvCxnSpPr>
        <p:spPr>
          <a:xfrm>
            <a:off x="10171134" y="485291"/>
            <a:ext cx="1716066" cy="5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17074" y="1102290"/>
            <a:ext cx="1540701" cy="52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year scabs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878871" y="1315233"/>
            <a:ext cx="2213426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0"/>
            <a:ext cx="6019800" cy="6734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4670" y="3514721"/>
            <a:ext cx="406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https://clintonwhitehouse5.archives.gov/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1994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304788" y="4851958"/>
            <a:ext cx="206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Java servlet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1284133" y="6004529"/>
            <a:ext cx="552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 MEKERL(</a:t>
            </a:r>
            <a:r>
              <a:rPr lang="en-US" strike="sngStrike" dirty="0" err="1" smtClean="0"/>
              <a:t>ibm.dmielr.karstadt.hertie.book.javascript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4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1991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</p:spTree>
    <p:extLst>
      <p:ext uri="{BB962C8B-B14F-4D97-AF65-F5344CB8AC3E}">
        <p14:creationId xmlns:p14="http://schemas.microsoft.com/office/powerpoint/2010/main" val="147162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1988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9" y="2722169"/>
            <a:ext cx="2285714" cy="17142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000046">
            <a:off x="8580330" y="3113694"/>
            <a:ext cx="1202499" cy="93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3222" y="2129425"/>
            <a:ext cx="2818357" cy="259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7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1988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9" y="2722169"/>
            <a:ext cx="2285714" cy="17142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000046">
            <a:off x="8580330" y="3113694"/>
            <a:ext cx="1202499" cy="93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3222" y="2129425"/>
            <a:ext cx="2818357" cy="259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8530225" y="3970751"/>
            <a:ext cx="901874" cy="75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10" y="1300002"/>
            <a:ext cx="1853968" cy="267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6746" y="7340"/>
            <a:ext cx="1572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J-10</a:t>
            </a:r>
            <a:endParaRPr lang="en-US" sz="6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98560" y="930670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Russel 500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0723" y="1300002"/>
            <a:ext cx="284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Orchard Park/ Hudson Court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93096" y="789742"/>
            <a:ext cx="1691014" cy="694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66732" y="1097941"/>
            <a:ext cx="1630320" cy="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5282" y="1300002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Ruessl</a:t>
            </a:r>
            <a:r>
              <a:rPr lang="en-US" dirty="0" smtClean="0"/>
              <a:t> Park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319397" y="1300002"/>
            <a:ext cx="155322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52362" y="2129424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saylor,Sharon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72400" y="2129424"/>
            <a:ext cx="757825" cy="69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30297" y="1669334"/>
            <a:ext cx="748011" cy="105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36746" y="1300002"/>
            <a:ext cx="21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Tyson </a:t>
            </a:r>
            <a:r>
              <a:rPr lang="en-US" dirty="0" err="1" smtClean="0"/>
              <a:t>Albinon</a:t>
            </a:r>
            <a:r>
              <a:rPr lang="en-US" dirty="0" smtClean="0"/>
              <a:t> Mouse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0158608" y="1484668"/>
            <a:ext cx="2956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49710" y="1106638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Gorbhceo</a:t>
            </a:r>
            <a:r>
              <a:rPr lang="en-US" dirty="0" smtClean="0"/>
              <a:t>(Tyson)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123179" y="1115336"/>
            <a:ext cx="716060" cy="47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7623" y="1018442"/>
            <a:ext cx="622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nonPoliceOperationLogical.WWI.nonPoliceProstetuionLawLogical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0110" y="1589162"/>
            <a:ext cx="588724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23" y="817054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dev</a:t>
            </a:r>
            <a:endParaRPr lang="en-US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3057006" y="1589162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nonPolicePentagonLogical_03-24_2023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7006" y="1977339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nonPolicePentagonLogical_03-25_2023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57005" y="2380848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nonPolicePentagonLogical_03-26_2023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7005" y="2769025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nonPolicePentagonLogical_03-27_2023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57005" y="3196756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nonPolicePentagonLogical_03-25_20238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19197" y="3600188"/>
            <a:ext cx="4670021" cy="3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nonPolicePentagonLogical_01--04_2023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7622" y="4062019"/>
            <a:ext cx="622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nonPoliceOperationLogical.WWI.nonPoliceProstetuionLawLogical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22430" y="2188149"/>
            <a:ext cx="2317316" cy="38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05460" y="179267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nonPoliceBook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5460" y="786226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nonPoliceReprot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702708" y="1129413"/>
            <a:ext cx="2317316" cy="38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35736" y="3803776"/>
            <a:ext cx="2317316" cy="388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05460" y="3341212"/>
            <a:ext cx="16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nonPoliceMovie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193057" y="2180301"/>
            <a:ext cx="739036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828754" y="2397670"/>
            <a:ext cx="739036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1243158" y="2769025"/>
            <a:ext cx="607513" cy="60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63613" y="2113396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smtClean="0"/>
              <a:t>s bpm(process)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55912" y="5263129"/>
            <a:ext cx="6096000" cy="1084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AMQ8409I: Display Queue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CURDEPTH(0)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89218" y="1792673"/>
            <a:ext cx="1016242" cy="58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8" idx="1"/>
          </p:cNvCxnSpPr>
          <p:nvPr/>
        </p:nvCxnSpPr>
        <p:spPr>
          <a:xfrm>
            <a:off x="7727027" y="2141900"/>
            <a:ext cx="895403" cy="2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8" idx="1"/>
          </p:cNvCxnSpPr>
          <p:nvPr/>
        </p:nvCxnSpPr>
        <p:spPr>
          <a:xfrm flipV="1">
            <a:off x="7782845" y="2382238"/>
            <a:ext cx="839585" cy="9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8" idx="1"/>
          </p:cNvCxnSpPr>
          <p:nvPr/>
        </p:nvCxnSpPr>
        <p:spPr>
          <a:xfrm flipV="1">
            <a:off x="7727026" y="2382238"/>
            <a:ext cx="895404" cy="55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</p:cNvCxnSpPr>
          <p:nvPr/>
        </p:nvCxnSpPr>
        <p:spPr>
          <a:xfrm flipV="1">
            <a:off x="7727026" y="2602470"/>
            <a:ext cx="895403" cy="75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727025" y="2534638"/>
            <a:ext cx="1047805" cy="123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62575" y="5428155"/>
            <a:ext cx="347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Other:  v0.9.0.1	other v.0.9.1</a:t>
            </a:r>
          </a:p>
          <a:p>
            <a:r>
              <a:rPr lang="en-US" dirty="0" smtClean="0"/>
              <a:t>             v0.9.0.2</a:t>
            </a:r>
          </a:p>
          <a:p>
            <a:r>
              <a:rPr lang="en-US" dirty="0" smtClean="0"/>
              <a:t>            v0.9.0.3</a:t>
            </a:r>
          </a:p>
          <a:p>
            <a:r>
              <a:rPr lang="en-US" dirty="0" smtClean="0"/>
              <a:t>            v.09.0.4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04" y="1426986"/>
            <a:ext cx="930059" cy="806566"/>
          </a:xfrm>
          <a:prstGeom prst="rect">
            <a:avLst/>
          </a:prstGeom>
        </p:spPr>
      </p:pic>
      <p:cxnSp>
        <p:nvCxnSpPr>
          <p:cNvPr id="48" name="Straight Connector 47"/>
          <p:cNvCxnSpPr>
            <a:endCxn id="7" idx="0"/>
          </p:cNvCxnSpPr>
          <p:nvPr/>
        </p:nvCxnSpPr>
        <p:spPr>
          <a:xfrm flipV="1">
            <a:off x="1300099" y="1589162"/>
            <a:ext cx="1334373" cy="388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1987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PROGAMMER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4562" y="-86419"/>
            <a:ext cx="215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NAVY</a:t>
            </a:r>
          </a:p>
          <a:p>
            <a:pPr algn="r"/>
            <a:r>
              <a:rPr lang="en-US" b="1" strike="sngStrike" dirty="0" smtClean="0"/>
              <a:t>(marlin)</a:t>
            </a:r>
            <a:endParaRPr lang="en-US" b="1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21" y="3160466"/>
            <a:ext cx="1885950" cy="2419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33" y="3160466"/>
            <a:ext cx="1733550" cy="238125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102921" y="3056351"/>
            <a:ext cx="1736290" cy="28183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88871" y="2492679"/>
            <a:ext cx="2422874" cy="3219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71066" y="1853852"/>
            <a:ext cx="492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2016</a:t>
            </a:r>
            <a:r>
              <a:rPr lang="en-US" dirty="0" smtClean="0"/>
              <a:t> JFK(LEE(</a:t>
            </a:r>
            <a:r>
              <a:rPr lang="en-US" dirty="0" err="1" smtClean="0"/>
              <a:t>Ibm.damiler.appe.employe.tim.cook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report to Jesus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774499" y="2375636"/>
            <a:ext cx="210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333533" y="2016690"/>
            <a:ext cx="3802105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67803" y="5974915"/>
            <a:ext cx="356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Hope the fence</a:t>
            </a:r>
          </a:p>
          <a:p>
            <a:r>
              <a:rPr lang="en-US" strike="sngStrike" dirty="0" smtClean="0"/>
              <a:t>Street crime </a:t>
            </a:r>
            <a:r>
              <a:rPr lang="en-US" strike="sngStrike" dirty="0" err="1" smtClean="0"/>
              <a:t>figin</a:t>
            </a:r>
            <a:r>
              <a:rPr lang="en-US" strike="sngStrike" dirty="0" smtClean="0"/>
              <a:t> </a:t>
            </a:r>
            <a:r>
              <a:rPr lang="en-US" dirty="0" err="1" smtClean="0"/>
              <a:t>nonPociSantaClrar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22" y="735768"/>
            <a:ext cx="959154" cy="95915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48" y="343351"/>
            <a:ext cx="784834" cy="78483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102920" y="455053"/>
            <a:ext cx="1265060" cy="12398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922" y="2722057"/>
            <a:ext cx="66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LABOR_CODE.nonPolciHomellioason</a:t>
            </a:r>
            <a:r>
              <a:rPr lang="en-US" dirty="0" smtClean="0"/>
              <a:t>	KING.CIVIL_CDOE (</a:t>
            </a:r>
            <a:r>
              <a:rPr lang="en-US" dirty="0" err="1" smtClean="0"/>
              <a:t>LEE,bruce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ipx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nonPocliAttmetn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LABOR_CODE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88871" y="926926"/>
            <a:ext cx="451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Roth.ibm.dmiler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fivoli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bruce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lee impersonator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onsit</a:t>
            </a:r>
            <a:r>
              <a:rPr lang="en-US" dirty="0" smtClean="0"/>
              <a:t>e)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644154" y="3308974"/>
            <a:ext cx="2542784" cy="1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61768" y="3475507"/>
            <a:ext cx="2542784" cy="1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21624" y="880759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strike="sngStrike" dirty="0" err="1" smtClean="0"/>
              <a:t>steve</a:t>
            </a:r>
            <a:r>
              <a:rPr lang="en-US" dirty="0" smtClean="0"/>
              <a:t>).</a:t>
            </a:r>
            <a:r>
              <a:rPr lang="en-US" dirty="0" err="1" smtClean="0"/>
              <a:t>nonPolcieRoute</a:t>
            </a:r>
            <a:endParaRPr lang="en-US" dirty="0"/>
          </a:p>
          <a:p>
            <a:r>
              <a:rPr lang="en-US" dirty="0" err="1" smtClean="0"/>
              <a:t>nonPoilceChart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	</a:t>
            </a:r>
            <a:r>
              <a:rPr lang="en-US" dirty="0" smtClean="0"/>
              <a:t>] </a:t>
            </a:r>
            <a:r>
              <a:rPr lang="en-US" dirty="0" err="1" smtClean="0"/>
              <a:t>phil</a:t>
            </a:r>
            <a:r>
              <a:rPr lang="en-US" dirty="0" smtClean="0"/>
              <a:t>(</a:t>
            </a:r>
            <a:r>
              <a:rPr lang="en-US" strike="sngStrike" dirty="0" err="1" smtClean="0"/>
              <a:t>whyland</a:t>
            </a:r>
            <a:r>
              <a:rPr lang="en-US" dirty="0" err="1" smtClean="0"/>
              <a:t>,nonPoliceDaugherlogical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96571" y="569055"/>
            <a:ext cx="306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REAGAN(pickup NANA)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1985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5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PROGAMMER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JNI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ASM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C/C++/ASSEMBMLY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4562" y="-86419"/>
            <a:ext cx="215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NAVY</a:t>
            </a:r>
          </a:p>
          <a:p>
            <a:pPr algn="r"/>
            <a:r>
              <a:rPr lang="en-US" b="1" strike="sngStrike" dirty="0" smtClean="0"/>
              <a:t>(marlin)</a:t>
            </a:r>
            <a:endParaRPr lang="en-US" b="1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6054335" y="143707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41.Cognitive ( sub-</a:t>
            </a:r>
            <a:r>
              <a:rPr lang="en-US" dirty="0" err="1" smtClean="0"/>
              <a:t>contious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nonPocieTRXLgoical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8" y="1391704"/>
            <a:ext cx="4445000" cy="48514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250488" y="1106638"/>
            <a:ext cx="5160723" cy="5136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0" y="5974915"/>
            <a:ext cx="1816274" cy="40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358237" y="6283415"/>
            <a:ext cx="1469924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iostream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&gt;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cmath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&gt;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fstream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&gt;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cstdlib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&gt;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using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namespace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std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main()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[1000];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name[1000];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double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balance[1000];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//These are the three input-types used in the file.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input;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search_acct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search_name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"**This is the Accounting Program!**\n\n"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name of the file we\n"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"will be working with: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//User-chosen text file, which will be stored as "random"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filename[50];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ifstream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cin.getline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(filename, 50);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random.open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(filename);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file cannot be opened.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(!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random.is_open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())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cerr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"Error opening the program!!"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endl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system(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exit (1); }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"Would you like to search by account number or last name?"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"Type 'n' for search by account number or 'l' for\n"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 by last name."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cin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&gt;&gt; input;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user desires to search by account number.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(input ==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'n'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||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'N'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"Searching by account number...\n"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account number: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cin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&gt;&gt;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search_acct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search_acct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==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; I tried this and it gives me an error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//Reads each line as: account number, last name, and balance.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&gt;&gt; name &gt;&gt; balance;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==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search_acct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//Outputs last name and balance for the account number searched.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"For the account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the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"last name is: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name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"and the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balance is: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balance; } } }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"I could not find the account number."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} }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while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(!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random.eof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()) }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user desires to search by last name.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(input ==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'l'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||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'l'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"Searching by last name...\n"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last name of the account holder: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cin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&gt;&gt;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search_name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random &gt;&gt; name;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//Reads each line as: account number, last name, and balance.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&gt;&gt; name &gt;&gt; balance;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(name ==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search_name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//Outputs account number and balance for the last name searched.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"For the user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name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the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number is: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acctnum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and the 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balance is: \n"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balance; }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"I could not find the last name."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"pause)"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} }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while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(!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random.eof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()) }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cout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"Your search method was incorrect."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} </a:t>
            </a:r>
            <a:r>
              <a:rPr kumimoji="0" lang="en-US" altLang="en-US" sz="1200" b="0" i="0" u="none" strike="sng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random.close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(); system(</a:t>
            </a:r>
            <a:r>
              <a:rPr kumimoji="0" lang="en-US" altLang="en-US" sz="1000" b="0" i="0" u="none" strike="sng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return</a:t>
            </a:r>
            <a:r>
              <a:rPr kumimoji="0" lang="en-US" altLang="en-US" sz="1200" b="0" i="0" u="none" strike="sng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0; }</a:t>
            </a:r>
            <a:r>
              <a:rPr kumimoji="0" lang="en-US" altLang="en-US" sz="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sng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8" y="4017090"/>
            <a:ext cx="3238500" cy="14097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1782970" y="3474836"/>
            <a:ext cx="2628281" cy="20201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8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9321" y="159080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1980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7628" y="85721"/>
            <a:ext cx="2375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PROGAMMER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JNI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ASM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C/C++/ASSEMBMLY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4841" y="465970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Russel 500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6490" y="411712"/>
            <a:ext cx="1691014" cy="694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08198" y="722538"/>
            <a:ext cx="1630320" cy="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0716" y="142804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Cognitive ( sub-</a:t>
            </a:r>
            <a:r>
              <a:rPr lang="en-US" strike="sngStrike" dirty="0" err="1" smtClean="0"/>
              <a:t>contious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nonPocieTRXLgoical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8" y="1391704"/>
            <a:ext cx="4445000" cy="48514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250488" y="1106638"/>
            <a:ext cx="5160723" cy="5136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44000" y="5974915"/>
            <a:ext cx="1816274" cy="40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84562" y="-86419"/>
            <a:ext cx="215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NAVY</a:t>
            </a:r>
          </a:p>
          <a:p>
            <a:pPr algn="r"/>
            <a:r>
              <a:rPr lang="en-US" b="1" strike="sngStrike" dirty="0" smtClean="0"/>
              <a:t>(marlin)</a:t>
            </a:r>
            <a:endParaRPr lang="en-US" b="1" strike="sngStrik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4618" y="6283415"/>
            <a:ext cx="1469924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&lt;iostream&gt;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&lt;cmath&gt;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&lt;fstream&gt;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500070"/>
                </a:solidFill>
                <a:effectLst/>
                <a:latin typeface="Inconsolata"/>
              </a:rPr>
              <a:t>#include &lt;cstdlib&gt;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using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namespace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std;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main() {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acctnum[1000];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name[1000];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double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balance[1000];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//These are the three input-types used in the file.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input;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search_acct;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int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search_name;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"**This is the Accounting Program!**\n\n"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name of the file we\n"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"will be working with: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//User-chosen text file, which will be stored as "random"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char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filename[50]; ifstream random; cin.getline(filename, 50); random.open(filename);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file cannot be opened.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(!random.is_open()) { cerr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"Error opening the program!!"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endl; system(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exit (1); }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"Would you like to search by account number or last name?"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"Type 'n' for search by account number or 'l' for\n"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 by last name."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cin &gt;&gt; input;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user desires to search by account number.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(input ==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'n'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||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'N'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"Searching by account number...\n"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account number: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cin &gt;&gt; search_acct;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//search_acct==acctnum; I tried this and it gives me an error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acctnum;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//Reads each line as: account number, last name, and balance.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acctnum &gt;&gt; name &gt;&gt; balance;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(acctnum == search_acct) {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//Outputs last name and balance for the account number searched.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"For the account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acctnum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the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"last name is: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name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"and the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balance is: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balance; } } }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"I could not find the account number."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} }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while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(!random.eof()) }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//If the user desires to search by last name.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(input ==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'l'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||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'l'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 {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"Searching by last name...\n"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"Please enter the last name of the account holder: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cin &gt;&gt; search_name; random &gt;&gt; name;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do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//Reads each line as: account number, last name, and balance.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random &gt;&gt; acctnum &gt;&gt; name &gt;&gt; balance;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if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(name == search_name) {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7000"/>
                </a:solidFill>
                <a:effectLst/>
                <a:latin typeface="Inconsolata"/>
              </a:rPr>
              <a:t>//Outputs account number and balance for the last name searched.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"For the user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name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the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number is: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acctnum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 and the 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"account balance is: \n"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&lt;&lt; balance; }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"I could not find the last name."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"pause)"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} }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while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(!random.eof()) }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else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{ cout &lt;&lt; 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"Your search method was incorrect."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; system (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} random.close(); system(</a:t>
            </a:r>
            <a:r>
              <a:rPr kumimoji="0" lang="en-US" altLang="en-US" sz="1000" b="0" i="0" u="none" strike="sngStrike" cap="none" normalizeH="0" baseline="0" smtClean="0">
                <a:ln>
                  <a:noFill/>
                </a:ln>
                <a:solidFill>
                  <a:srgbClr val="600030"/>
                </a:solidFill>
                <a:effectLst/>
                <a:latin typeface="Inconsolata"/>
              </a:rPr>
              <a:t>"pause"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); 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B0"/>
                </a:solidFill>
                <a:effectLst/>
                <a:latin typeface="Inconsolata"/>
              </a:rPr>
              <a:t>return</a:t>
            </a:r>
            <a:r>
              <a:rPr kumimoji="0" lang="en-US" altLang="en-US" sz="1200" b="0" i="0" u="none" strike="sng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 0; }</a:t>
            </a:r>
            <a:r>
              <a:rPr kumimoji="0" lang="en-US" altLang="en-US" sz="800" b="0" i="0" u="none" strike="sng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sng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052637"/>
            <a:ext cx="6610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593" y="1239378"/>
            <a:ext cx="5549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1991-1994</a:t>
            </a:r>
            <a:endParaRPr lang="en-US" sz="9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979592" y="535588"/>
            <a:ext cx="2375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J2EE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PROGAMMER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JNI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ASM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C/C++/ASSEMBMLY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4841" y="465970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Russel 500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6490" y="411712"/>
            <a:ext cx="1691014" cy="694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08198" y="722538"/>
            <a:ext cx="1630320" cy="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0716" y="142804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Cognitive ( sub-</a:t>
            </a:r>
            <a:r>
              <a:rPr lang="en-US" strike="sngStrike" dirty="0" err="1" smtClean="0"/>
              <a:t>contious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nonPocieTRXLgoical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44000" y="5974915"/>
            <a:ext cx="1816274" cy="40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84562" y="-86419"/>
            <a:ext cx="215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NAVY</a:t>
            </a:r>
          </a:p>
          <a:p>
            <a:pPr algn="r"/>
            <a:r>
              <a:rPr lang="en-US" b="1" strike="sngStrike" dirty="0" smtClean="0"/>
              <a:t>(marlin)</a:t>
            </a:r>
            <a:endParaRPr lang="en-US" b="1" strike="sngStrik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10" y="3213114"/>
            <a:ext cx="6610350" cy="2752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1753" y="3380494"/>
            <a:ext cx="3055513" cy="6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9593" y="2390846"/>
            <a:ext cx="968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package gov.archives.clintonwhitehouse5.partner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846" y="-149473"/>
            <a:ext cx="400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PENTAGON.INFORMATION TECHNOLOGY</a:t>
            </a:r>
          </a:p>
          <a:p>
            <a:r>
              <a:rPr lang="en-US" dirty="0" smtClean="0"/>
              <a:t>WILLIAM LOVELACE</a:t>
            </a:r>
            <a:endParaRPr lang="en-US" dirty="0"/>
          </a:p>
        </p:txBody>
      </p:sp>
      <p:sp>
        <p:nvSpPr>
          <p:cNvPr id="12" name="Heart 11"/>
          <p:cNvSpPr/>
          <p:nvPr/>
        </p:nvSpPr>
        <p:spPr>
          <a:xfrm>
            <a:off x="1678488" y="173692"/>
            <a:ext cx="676405" cy="548846"/>
          </a:xfrm>
          <a:prstGeom prst="hear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09137" y="1954060"/>
            <a:ext cx="8361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9137" y="1584730"/>
            <a:ext cx="35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Ibm.dmiler.apple.</a:t>
            </a:r>
            <a:r>
              <a:rPr lang="en-US" strike="sngStrike" dirty="0" err="1" smtClean="0"/>
              <a:t>maxpalnk.marx</a:t>
            </a:r>
            <a:endParaRPr lang="en-US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2317315" y="1954060"/>
            <a:ext cx="80056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Operations ( Cost) 2022		$50M   (</a:t>
            </a:r>
            <a:r>
              <a:rPr lang="en-US" dirty="0" err="1" smtClean="0"/>
              <a:t>ibm.dmilr.yahoo.tango</a:t>
            </a:r>
            <a:r>
              <a:rPr lang="en-US" dirty="0" smtClean="0"/>
              <a:t>.(it).amazon.)</a:t>
            </a:r>
          </a:p>
          <a:p>
            <a:r>
              <a:rPr lang="en-US" dirty="0"/>
              <a:t>	</a:t>
            </a:r>
            <a:r>
              <a:rPr lang="en-US" dirty="0" smtClean="0"/>
              <a:t>			5 z/OS $500/</a:t>
            </a:r>
            <a:r>
              <a:rPr lang="en-US" dirty="0" err="1" smtClean="0"/>
              <a:t>lpar</a:t>
            </a:r>
            <a:r>
              <a:rPr lang="en-US" dirty="0" smtClean="0"/>
              <a:t> WebSphere</a:t>
            </a:r>
          </a:p>
          <a:p>
            <a:r>
              <a:rPr lang="en-US" dirty="0"/>
              <a:t>	</a:t>
            </a:r>
            <a:r>
              <a:rPr lang="en-US" dirty="0" smtClean="0"/>
              <a:t>			256 </a:t>
            </a:r>
            <a:r>
              <a:rPr lang="en-US" dirty="0" err="1" smtClean="0"/>
              <a:t>lpar</a:t>
            </a:r>
            <a:r>
              <a:rPr lang="en-US" dirty="0" smtClean="0"/>
              <a:t>( processor)</a:t>
            </a:r>
          </a:p>
          <a:p>
            <a:r>
              <a:rPr lang="en-US" dirty="0"/>
              <a:t>	</a:t>
            </a:r>
            <a:r>
              <a:rPr lang="en-US" dirty="0" smtClean="0"/>
              <a:t>			x5 $640,000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24x7 50 employees</a:t>
            </a:r>
          </a:p>
          <a:p>
            <a:r>
              <a:rPr lang="en-US" dirty="0" smtClean="0"/>
              <a:t>IT Operations ( Cost) 2023	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9425" y="132775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dev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2004164" y="101460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0.0001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74" y="3815863"/>
            <a:ext cx="4433040" cy="304213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6651321" y="2969722"/>
            <a:ext cx="4759890" cy="373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5137" y="4835573"/>
            <a:ext cx="3123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</a:t>
            </a:r>
            <a:endParaRPr lang="en-US" dirty="0" smtClean="0"/>
          </a:p>
          <a:p>
            <a:r>
              <a:rPr lang="en-US" dirty="0" smtClean="0"/>
              <a:t>512 DB </a:t>
            </a:r>
            <a:r>
              <a:rPr lang="en-US" dirty="0" err="1" smtClean="0"/>
              <a:t>connetions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0.1 rice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rice.phone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ibm.dmielr.apple.phone.touch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78" y="1954060"/>
            <a:ext cx="2353833" cy="2999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13" y="3294446"/>
            <a:ext cx="1932995" cy="1676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13" y="1837969"/>
            <a:ext cx="2042087" cy="12554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01633" y="1002082"/>
            <a:ext cx="3127280" cy="4622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31771" y="951978"/>
            <a:ext cx="3127280" cy="4622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9265034" y="2040816"/>
            <a:ext cx="663879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9956127" y="3176888"/>
            <a:ext cx="542715" cy="4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74499" y="5148197"/>
            <a:ext cx="4784942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06738" y="5087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1414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45" y="3126526"/>
            <a:ext cx="2042087" cy="12554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72" y="4618929"/>
            <a:ext cx="1932995" cy="167633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087696" y="1954060"/>
            <a:ext cx="3127280" cy="4622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38" y="1833096"/>
            <a:ext cx="1177092" cy="78330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5190213" y="1833096"/>
            <a:ext cx="622478" cy="7833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06085" y="5674391"/>
            <a:ext cx="368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32629"/>
                </a:solidFill>
                <a:effectLst/>
                <a:latin typeface="ui-monospace"/>
              </a:rPr>
              <a:t>START LISTENER('LISTEN.TCP')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04910" y="4939127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3262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LISTENER('LISTEN.TCP') TRPTYPE(TCP) </a:t>
            </a:r>
            <a:r>
              <a:rPr lang="en-US" dirty="0" smtClean="0">
                <a:solidFill>
                  <a:srgbClr val="23262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PORT(1414)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82521" y="5611398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3262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LISTENER('LISTEN.TCP') TRPTYPE(TCP) </a:t>
            </a:r>
            <a:r>
              <a:rPr lang="en-US" dirty="0" smtClean="0">
                <a:solidFill>
                  <a:srgbClr val="23262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PORT(1414)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57278" y="6409969"/>
            <a:ext cx="368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32629"/>
                </a:solidFill>
                <a:effectLst/>
                <a:latin typeface="ui-monospace"/>
              </a:rPr>
              <a:t>START LISTENER('LISTEN.TCP')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8870" y="1666864"/>
            <a:ext cx="3334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		Java/</a:t>
            </a:r>
            <a:r>
              <a:rPr lang="en-US" dirty="0" err="1" smtClean="0"/>
              <a:t>jni</a:t>
            </a:r>
            <a:endParaRPr lang="en-US" dirty="0" smtClean="0"/>
          </a:p>
          <a:p>
            <a:r>
              <a:rPr lang="en-US" dirty="0" smtClean="0"/>
              <a:t>Assembly		</a:t>
            </a:r>
            <a:r>
              <a:rPr lang="en-US" dirty="0" err="1" smtClean="0"/>
              <a:t>Javan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r>
              <a:rPr lang="en-US" dirty="0" smtClean="0"/>
              <a:t>/</a:t>
            </a:r>
            <a:r>
              <a:rPr lang="en-US" dirty="0" err="1" smtClean="0"/>
              <a:t>asm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2964" y="1202499"/>
            <a:ext cx="38384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ASSMBLY </a:t>
            </a:r>
            <a:r>
              <a:rPr lang="en-US" dirty="0" err="1" smtClean="0"/>
              <a:t>AbuseIbm.damiler.visa</a:t>
            </a:r>
            <a:r>
              <a:rPr lang="en-US" dirty="0" smtClean="0"/>
              <a:t>. (bios)</a:t>
            </a:r>
          </a:p>
          <a:p>
            <a:r>
              <a:rPr lang="en-US" sz="1000" strike="sngStrike" dirty="0" smtClean="0"/>
              <a:t>0.1 </a:t>
            </a:r>
            <a:r>
              <a:rPr lang="en-US" sz="1000" strike="sngStrike" dirty="0" err="1" smtClean="0"/>
              <a:t>Josphe</a:t>
            </a:r>
            <a:r>
              <a:rPr lang="en-US" sz="1000" strike="sngStrike" dirty="0" smtClean="0"/>
              <a:t> Saunders knows Visa </a:t>
            </a:r>
            <a:r>
              <a:rPr lang="en-US" sz="1000" strike="sngStrike" dirty="0" err="1" smtClean="0"/>
              <a:t>transaciotns</a:t>
            </a:r>
            <a:r>
              <a:rPr lang="en-US" sz="1000" strike="sngStrike" dirty="0" smtClean="0"/>
              <a:t> in </a:t>
            </a:r>
            <a:r>
              <a:rPr lang="en-US" sz="1000" strike="sngStrike" dirty="0" err="1" smtClean="0"/>
              <a:t>Assmbley</a:t>
            </a:r>
            <a:r>
              <a:rPr lang="en-US" sz="1000" strike="sngStrike" dirty="0" smtClean="0"/>
              <a:t>  </a:t>
            </a:r>
          </a:p>
          <a:p>
            <a:r>
              <a:rPr lang="en-US" sz="1000" strike="sngStrike" dirty="0" smtClean="0"/>
              <a:t>0.01 Need to fix as </a:t>
            </a:r>
            <a:r>
              <a:rPr lang="en-US" sz="1000" strike="sngStrike" dirty="0" err="1" smtClean="0"/>
              <a:t>ceo</a:t>
            </a:r>
            <a:endParaRPr lang="en-US" sz="1000" strike="sngStrike" dirty="0"/>
          </a:p>
        </p:txBody>
      </p:sp>
      <p:sp>
        <p:nvSpPr>
          <p:cNvPr id="6" name="Rectangle 5"/>
          <p:cNvSpPr/>
          <p:nvPr/>
        </p:nvSpPr>
        <p:spPr>
          <a:xfrm>
            <a:off x="-116013" y="605559"/>
            <a:ext cx="113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 Abuse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1375" y="974891"/>
            <a:ext cx="106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Phil(z/</a:t>
            </a:r>
            <a:r>
              <a:rPr lang="en-US" dirty="0" err="1" smtClean="0"/>
              <a:t>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29" y="3699387"/>
            <a:ext cx="3990975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2544" y="98628"/>
            <a:ext cx="25601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nonPoliceCourtLogical</a:t>
            </a:r>
            <a:endParaRPr lang="en-US" dirty="0" smtClean="0"/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Assembly</a:t>
            </a:r>
          </a:p>
          <a:p>
            <a:endParaRPr lang="en-US" dirty="0" smtClean="0"/>
          </a:p>
          <a:p>
            <a:r>
              <a:rPr lang="en-US" dirty="0" err="1" smtClean="0"/>
              <a:t>Avg.student.compilations</a:t>
            </a:r>
            <a:endParaRPr lang="en-US" dirty="0" smtClean="0"/>
          </a:p>
          <a:p>
            <a:r>
              <a:rPr lang="en-US" dirty="0" err="1" smtClean="0"/>
              <a:t>Pornogrphay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facials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anals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5025" y="1879607"/>
            <a:ext cx="1252602" cy="1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1072544" y="2091847"/>
            <a:ext cx="1280094" cy="31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42089" y="1727165"/>
            <a:ext cx="3856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Professor will</a:t>
            </a:r>
          </a:p>
          <a:p>
            <a:r>
              <a:rPr lang="en-US" b="1" dirty="0"/>
              <a:t>h</a:t>
            </a:r>
            <a:r>
              <a:rPr lang="en-US" b="1" dirty="0" smtClean="0"/>
              <a:t>ave the </a:t>
            </a:r>
            <a:r>
              <a:rPr lang="en-US" b="1" dirty="0" err="1" smtClean="0"/>
              <a:t>nonPolcieCfgLogical</a:t>
            </a:r>
            <a:endParaRPr lang="en-US" b="1" dirty="0" smtClean="0"/>
          </a:p>
          <a:p>
            <a:r>
              <a:rPr lang="en-US" b="1" dirty="0" smtClean="0"/>
              <a:t>And/or/also the </a:t>
            </a:r>
            <a:r>
              <a:rPr lang="en-US" b="1" dirty="0" err="1" smtClean="0"/>
              <a:t>nonPolcieCorporation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 smtClean="0"/>
              <a:t>Complie</a:t>
            </a:r>
            <a:r>
              <a:rPr lang="en-US" dirty="0" smtClean="0"/>
              <a:t> on </a:t>
            </a:r>
            <a:r>
              <a:rPr lang="en-US" dirty="0" err="1" smtClean="0"/>
              <a:t>nonPoliceCourt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nonPoliceReroutesLogical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80" y="4221893"/>
            <a:ext cx="683425" cy="783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97" y="4409162"/>
            <a:ext cx="596519" cy="59651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501522" y="4032467"/>
            <a:ext cx="1297593" cy="160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11897" y="4221893"/>
            <a:ext cx="697648" cy="98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09753" y="4496844"/>
            <a:ext cx="192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Udo has new book</a:t>
            </a:r>
          </a:p>
          <a:p>
            <a:r>
              <a:rPr lang="en-US" dirty="0" smtClean="0"/>
              <a:t>Larry Wall (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0659649" y="4613787"/>
            <a:ext cx="2104373" cy="9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26" y="3822724"/>
            <a:ext cx="929716" cy="12086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82" y="5143175"/>
            <a:ext cx="534313" cy="5343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69762" y="5869420"/>
            <a:ext cx="23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kim,Gary</a:t>
            </a:r>
            <a:r>
              <a:rPr lang="en-US" dirty="0" smtClean="0"/>
              <a:t> Johnson)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782442" y="6054086"/>
            <a:ext cx="185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82442" y="5143175"/>
            <a:ext cx="867363" cy="726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82442" y="3756927"/>
            <a:ext cx="204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Dr. Udo Muller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2" y="893981"/>
            <a:ext cx="1809750" cy="253365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10045874" y="790225"/>
            <a:ext cx="2152592" cy="290916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824411" y="974891"/>
            <a:ext cx="1062789" cy="36354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649805" y="1156662"/>
            <a:ext cx="1373099" cy="266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95" y="2962863"/>
            <a:ext cx="1685925" cy="27146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858" y="4582113"/>
            <a:ext cx="1743075" cy="219075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3119858" y="4320175"/>
            <a:ext cx="1865501" cy="2452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8600" y="382272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PERL</a:t>
            </a:r>
            <a:endParaRPr lang="en-US" b="1" strike="sngStrike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991395" y="3427631"/>
            <a:ext cx="489089" cy="3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74800" y="2636670"/>
            <a:ext cx="397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 CREDIT FRAUD jobs/</a:t>
            </a:r>
            <a:r>
              <a:rPr lang="en-US" dirty="0" err="1" smtClean="0"/>
              <a:t>miers</a:t>
            </a:r>
            <a:r>
              <a:rPr lang="en-US" dirty="0" smtClean="0"/>
              <a:t>/</a:t>
            </a:r>
            <a:r>
              <a:rPr lang="en-US" dirty="0" err="1" smtClean="0"/>
              <a:t>meirs</a:t>
            </a:r>
            <a:r>
              <a:rPr lang="en-US" dirty="0" smtClean="0"/>
              <a:t>/</a:t>
            </a:r>
            <a:r>
              <a:rPr lang="en-US" dirty="0" err="1" smtClean="0"/>
              <a:t>mei</a:t>
            </a:r>
            <a:endParaRPr lang="en-US" dirty="0" smtClean="0"/>
          </a:p>
          <a:p>
            <a:r>
              <a:rPr lang="en-US" strike="sngStrike" dirty="0" smtClean="0"/>
              <a:t>2</a:t>
            </a:r>
            <a:r>
              <a:rPr lang="en-US" strike="sngStrike" baseline="30000" dirty="0" smtClean="0"/>
              <a:t>nd</a:t>
            </a:r>
            <a:r>
              <a:rPr lang="en-US" strike="sngStrike" dirty="0" smtClean="0"/>
              <a:t> ring 1Carrot and </a:t>
            </a:r>
            <a:r>
              <a:rPr lang="en-US" strike="sngStrike" dirty="0" err="1" smtClean="0"/>
              <a:t>Perls</a:t>
            </a:r>
            <a:r>
              <a:rPr lang="en-US" strike="sngStrike" dirty="0" smtClean="0"/>
              <a:t> and child </a:t>
            </a:r>
            <a:r>
              <a:rPr lang="en-US" strike="sngStrike" dirty="0" err="1" smtClean="0"/>
              <a:t>perls</a:t>
            </a:r>
            <a:endParaRPr lang="en-US" strike="sngStrike" dirty="0" smtClean="0"/>
          </a:p>
          <a:p>
            <a:r>
              <a:rPr lang="en-US" strike="sngStrike" dirty="0" smtClean="0"/>
              <a:t>China town (</a:t>
            </a:r>
            <a:r>
              <a:rPr lang="en-US" strike="sngStrike" dirty="0" err="1" smtClean="0"/>
              <a:t>telmate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38" y="3481491"/>
            <a:ext cx="550724" cy="771013"/>
          </a:xfrm>
          <a:prstGeom prst="rect">
            <a:avLst/>
          </a:prstGeom>
        </p:spPr>
      </p:pic>
      <p:cxnSp>
        <p:nvCxnSpPr>
          <p:cNvPr id="50" name="Straight Connector 49"/>
          <p:cNvCxnSpPr>
            <a:endCxn id="26" idx="1"/>
          </p:cNvCxnSpPr>
          <p:nvPr/>
        </p:nvCxnSpPr>
        <p:spPr>
          <a:xfrm>
            <a:off x="7267613" y="3386089"/>
            <a:ext cx="585113" cy="104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22647" y="3683337"/>
            <a:ext cx="518016" cy="88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852726" y="3560000"/>
            <a:ext cx="1855793" cy="19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LAW and </a:t>
            </a:r>
            <a:r>
              <a:rPr lang="en-US" strike="sngStrike" dirty="0" smtClean="0"/>
              <a:t>C++</a:t>
            </a:r>
            <a:endParaRPr lang="en-US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9708519" y="6579985"/>
            <a:ext cx="2371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 </a:t>
            </a:r>
            <a:r>
              <a:rPr lang="en-US" sz="1000" dirty="0" err="1" smtClean="0"/>
              <a:t>ibm.damioer.apple.Davidson</a:t>
            </a:r>
            <a:r>
              <a:rPr lang="en-US" sz="1000" dirty="0" smtClean="0"/>
              <a:t>.(outside)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5173249" y="832926"/>
            <a:ext cx="4146115" cy="31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1994 </a:t>
            </a:r>
            <a:r>
              <a:rPr lang="en-US" strike="sngStrike" dirty="0" smtClean="0"/>
              <a:t>Horny Rat Erected Penis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5015516" y="-111915"/>
            <a:ext cx="722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CHECKPIONT CHARLIE(</a:t>
            </a:r>
            <a:r>
              <a:rPr lang="en-US" strike="sngStrike" dirty="0" smtClean="0"/>
              <a:t>wall</a:t>
            </a:r>
            <a:r>
              <a:rPr lang="en-US" dirty="0" smtClean="0"/>
              <a:t>).</a:t>
            </a:r>
            <a:r>
              <a:rPr lang="en-US" dirty="0" err="1" smtClean="0"/>
              <a:t>nonPocileAttemtn</a:t>
            </a:r>
            <a:r>
              <a:rPr lang="en-US" dirty="0" smtClean="0"/>
              <a:t>(PENTONGON).KING.YELLOW</a:t>
            </a:r>
          </a:p>
          <a:p>
            <a:r>
              <a:rPr lang="en-US" dirty="0"/>
              <a:t>	</a:t>
            </a:r>
            <a:r>
              <a:rPr lang="en-US" dirty="0" smtClean="0"/>
              <a:t>					thehun.com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173249" y="185260"/>
            <a:ext cx="4146115" cy="31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2002 </a:t>
            </a:r>
            <a:r>
              <a:rPr lang="en-US" strike="sngStrike" dirty="0" smtClean="0"/>
              <a:t>Dorm Horny Rat Penis </a:t>
            </a:r>
            <a:r>
              <a:rPr lang="en-US" strike="sngStrike" dirty="0" err="1" smtClean="0"/>
              <a:t>Graphity</a:t>
            </a:r>
            <a:endParaRPr lang="en-US" strike="sngStrike" dirty="0"/>
          </a:p>
        </p:txBody>
      </p:sp>
      <p:sp>
        <p:nvSpPr>
          <p:cNvPr id="58" name="Rectangle 57"/>
          <p:cNvSpPr/>
          <p:nvPr/>
        </p:nvSpPr>
        <p:spPr>
          <a:xfrm>
            <a:off x="5173249" y="520609"/>
            <a:ext cx="5097028" cy="31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1995 </a:t>
            </a:r>
            <a:r>
              <a:rPr lang="en-US" strike="sngStrike" dirty="0" smtClean="0"/>
              <a:t>Horny Rat Erected Penis (step)</a:t>
            </a:r>
            <a:r>
              <a:rPr lang="en-US" strike="sngStrike" dirty="0" err="1" smtClean="0"/>
              <a:t>elke</a:t>
            </a:r>
            <a:r>
              <a:rPr lang="en-US" strike="sngStrike" dirty="0" smtClean="0"/>
              <a:t> joe cartons)</a:t>
            </a:r>
            <a:endParaRPr lang="en-US" strike="sngStrike" dirty="0"/>
          </a:p>
        </p:txBody>
      </p:sp>
      <p:sp>
        <p:nvSpPr>
          <p:cNvPr id="59" name="TextBox 58"/>
          <p:cNvSpPr txBox="1"/>
          <p:nvPr/>
        </p:nvSpPr>
        <p:spPr>
          <a:xfrm>
            <a:off x="1117078" y="2132283"/>
            <a:ext cx="23695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PRICE?</a:t>
            </a:r>
          </a:p>
          <a:p>
            <a:r>
              <a:rPr lang="en-US" sz="1000" b="1" dirty="0" smtClean="0"/>
              <a:t>Jr/</a:t>
            </a:r>
            <a:r>
              <a:rPr lang="en-US" sz="1000" b="1" dirty="0" err="1" smtClean="0"/>
              <a:t>sr</a:t>
            </a:r>
            <a:r>
              <a:rPr lang="en-US" sz="1000" b="1" dirty="0" smtClean="0"/>
              <a:t> !W</a:t>
            </a:r>
            <a:endParaRPr lang="en-US" sz="1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0508416" y="375781"/>
            <a:ext cx="1571265" cy="12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 rot="16039105">
            <a:off x="8859491" y="2250935"/>
            <a:ext cx="4074302" cy="1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157714" y="39415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045874" y="5210827"/>
            <a:ext cx="314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HOMICDE:LUX.nonPocleiCoutry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luxembug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6" name="Straight Connector 65"/>
          <p:cNvCxnSpPr>
            <a:endCxn id="37" idx="5"/>
          </p:cNvCxnSpPr>
          <p:nvPr/>
        </p:nvCxnSpPr>
        <p:spPr>
          <a:xfrm>
            <a:off x="11181117" y="676085"/>
            <a:ext cx="550441" cy="60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wn Arrow 66"/>
          <p:cNvSpPr/>
          <p:nvPr/>
        </p:nvSpPr>
        <p:spPr>
          <a:xfrm>
            <a:off x="9485903" y="4837611"/>
            <a:ext cx="410661" cy="111801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15340673">
            <a:off x="7523742" y="5107349"/>
            <a:ext cx="509432" cy="2796409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064679" y="4613787"/>
            <a:ext cx="2421224" cy="106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70983" y="5747678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!cool</a:t>
            </a:r>
          </a:p>
          <a:p>
            <a:r>
              <a:rPr lang="en-US" sz="1100" strike="sngStrike" dirty="0" smtClean="0"/>
              <a:t>Travel monitor</a:t>
            </a:r>
          </a:p>
          <a:p>
            <a:r>
              <a:rPr lang="en-US" sz="1100" strike="sngStrike" dirty="0" smtClean="0"/>
              <a:t>Life theft</a:t>
            </a:r>
            <a:endParaRPr lang="en-US" sz="1100" strike="sngStrike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742948" y="5947942"/>
            <a:ext cx="652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064679" y="1285194"/>
            <a:ext cx="788047" cy="20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16013" y="605559"/>
            <a:ext cx="113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 Abuse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6504" y="2054268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Ibm.damiler.visa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07" y="1238166"/>
            <a:ext cx="1685925" cy="2714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3853" y="1064805"/>
            <a:ext cx="6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Jr/</a:t>
            </a:r>
            <a:r>
              <a:rPr lang="en-US" b="1" dirty="0" err="1" smtClean="0"/>
              <a:t>sr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70" y="1249471"/>
            <a:ext cx="1905000" cy="2857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04756" y="1403651"/>
            <a:ext cx="3319397" cy="254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1923" y="69547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PRICE=</a:t>
            </a:r>
            <a:r>
              <a:rPr lang="en-US" strike="sngStrike" dirty="0" smtClean="0"/>
              <a:t>!Priceless</a:t>
            </a:r>
            <a:endParaRPr lang="en-US" strike="sngStrike" dirty="0"/>
          </a:p>
        </p:txBody>
      </p:sp>
      <p:cxnSp>
        <p:nvCxnSpPr>
          <p:cNvPr id="14" name="Straight Connector 13"/>
          <p:cNvCxnSpPr>
            <a:stCxn id="9" idx="3"/>
            <a:endCxn id="9" idx="1"/>
          </p:cNvCxnSpPr>
          <p:nvPr/>
        </p:nvCxnSpPr>
        <p:spPr>
          <a:xfrm flipH="1">
            <a:off x="5283853" y="1249471"/>
            <a:ext cx="60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76581" y="2423600"/>
            <a:ext cx="1528175" cy="122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Hun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Deere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Honey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4307" y="3702270"/>
            <a:ext cx="1681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endParaRPr lang="en-US" dirty="0" smtClean="0"/>
          </a:p>
          <a:p>
            <a:r>
              <a:rPr lang="en-US" dirty="0" err="1" smtClean="0"/>
              <a:t>nonPoliceStatus</a:t>
            </a:r>
            <a:endParaRPr lang="en-US" dirty="0" smtClean="0"/>
          </a:p>
          <a:p>
            <a:r>
              <a:rPr lang="en-US" dirty="0" err="1" smtClean="0"/>
              <a:t>nonPolcieQOS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66474" y="4059905"/>
            <a:ext cx="3319397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1244" y="5060515"/>
            <a:ext cx="492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ATOMBOMB(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dr,Hahn</a:t>
            </a:r>
            <a:r>
              <a:rPr lang="en-US" dirty="0" smtClean="0"/>
              <a:t>(</a:t>
            </a:r>
            <a:r>
              <a:rPr lang="en-US" dirty="0" err="1" smtClean="0"/>
              <a:t>otto;walkis</a:t>
            </a:r>
            <a:r>
              <a:rPr lang="en-US" dirty="0" smtClean="0"/>
              <a:t>);tennis)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flipH="1">
            <a:off x="8356242" y="5245181"/>
            <a:ext cx="1977247" cy="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76581" y="5273458"/>
            <a:ext cx="764087" cy="2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470" y="5429847"/>
            <a:ext cx="307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[].</a:t>
            </a:r>
            <a:r>
              <a:rPr lang="en-US" dirty="0" err="1" smtClean="0"/>
              <a:t>ibm.dmielr.visa</a:t>
            </a:r>
            <a:endParaRPr lang="en-US" dirty="0" smtClean="0"/>
          </a:p>
          <a:p>
            <a:r>
              <a:rPr lang="en-US" dirty="0" err="1" smtClean="0"/>
              <a:t>Ibm.dmielr.realplayer.facebook</a:t>
            </a:r>
            <a:endParaRPr lang="en-US" dirty="0" smtClean="0"/>
          </a:p>
          <a:p>
            <a:r>
              <a:rPr lang="en-US" dirty="0" smtClean="0"/>
              <a:t>[x] no</a:t>
            </a:r>
          </a:p>
          <a:p>
            <a:r>
              <a:rPr lang="en-US" dirty="0" err="1" smtClean="0"/>
              <a:t>nonPoliceContentItems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78861" y="73581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PHIL(KIM)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40910" y="5661764"/>
            <a:ext cx="4709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ATOMCBOMB</a:t>
            </a:r>
          </a:p>
          <a:p>
            <a:r>
              <a:rPr lang="en-US" dirty="0" smtClean="0"/>
              <a:t>2005 </a:t>
            </a:r>
            <a:r>
              <a:rPr lang="en-US" dirty="0" err="1" smtClean="0"/>
              <a:t>Jni</a:t>
            </a:r>
            <a:r>
              <a:rPr lang="en-US" dirty="0" smtClean="0"/>
              <a:t>  </a:t>
            </a:r>
            <a:r>
              <a:rPr lang="en-US" dirty="0" err="1" smtClean="0"/>
              <a:t>ibm.damiler.wsam</a:t>
            </a:r>
            <a:r>
              <a:rPr lang="en-US" dirty="0" smtClean="0"/>
              <a:t>.(</a:t>
            </a:r>
            <a:r>
              <a:rPr lang="en-US" dirty="0" err="1" smtClean="0"/>
              <a:t>chariaq</a:t>
            </a:r>
            <a:r>
              <a:rPr lang="en-US" dirty="0" smtClean="0"/>
              <a:t>).?.?</a:t>
            </a:r>
          </a:p>
          <a:p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ipx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60207" y="506051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(2005) 25 / 50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83760" y="1828800"/>
            <a:ext cx="4095528" cy="32317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7770" y="1359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99300" y="6361152"/>
            <a:ext cx="615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1990</a:t>
            </a:r>
            <a:r>
              <a:rPr lang="en-US" dirty="0" smtClean="0"/>
              <a:t> </a:t>
            </a:r>
            <a:r>
              <a:rPr lang="en-US" dirty="0" err="1" smtClean="0"/>
              <a:t>Ibm.damiler.siemens.biomation.gould.Nixdorf.logicanalzer</a:t>
            </a:r>
            <a:endParaRPr lang="en-US" dirty="0" smtClean="0"/>
          </a:p>
          <a:p>
            <a:r>
              <a:rPr lang="en-US" dirty="0" err="1" smtClean="0"/>
              <a:t>Larurant</a:t>
            </a:r>
            <a:r>
              <a:rPr lang="en-US" dirty="0" smtClean="0"/>
              <a:t> French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16013" y="605559"/>
            <a:ext cx="113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 Abuse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1348" y="2931090"/>
            <a:ext cx="220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Capability to say deer</a:t>
            </a:r>
          </a:p>
          <a:p>
            <a:r>
              <a:rPr lang="en-US" dirty="0" smtClean="0"/>
              <a:t>In Kitchen at home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45458" y="4860099"/>
            <a:ext cx="1128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</a:t>
            </a:r>
          </a:p>
          <a:p>
            <a:r>
              <a:rPr lang="en-US" b="1" dirty="0" smtClean="0"/>
              <a:t>KITCHEN</a:t>
            </a:r>
          </a:p>
          <a:p>
            <a:r>
              <a:rPr lang="en-US" dirty="0" smtClean="0"/>
              <a:t>DAUGHER</a:t>
            </a:r>
          </a:p>
          <a:p>
            <a:r>
              <a:rPr lang="en-US" dirty="0" smtClean="0"/>
              <a:t>WIFE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3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16013" y="605559"/>
            <a:ext cx="113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 Abuse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84210" y="1918571"/>
            <a:ext cx="2304789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School: 13 Computers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83035" y="17144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GAS</a:t>
            </a:r>
            <a:r>
              <a:rPr lang="en-US" dirty="0" smtClean="0"/>
              <a:t>(Rudolf-diesel)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68641" y="1968674"/>
            <a:ext cx="2304789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II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68641" y="3273502"/>
            <a:ext cx="2304789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 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4055" y="35323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54443" y="5235879"/>
            <a:ext cx="2993721" cy="69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Commedore</a:t>
            </a:r>
            <a:endParaRPr lang="en-US" strike="sngStrike" dirty="0" smtClean="0"/>
          </a:p>
          <a:p>
            <a:pPr algn="ctr"/>
            <a:r>
              <a:rPr lang="en-US" strike="sngStrike" dirty="0"/>
              <a:t>	</a:t>
            </a:r>
            <a:r>
              <a:rPr lang="en-US" strike="sngStrike" dirty="0" err="1" smtClean="0"/>
              <a:t>bundeliga</a:t>
            </a:r>
            <a:r>
              <a:rPr lang="en-US" strike="sngStrike" dirty="0" smtClean="0"/>
              <a:t> manager</a:t>
            </a:r>
          </a:p>
          <a:p>
            <a:pPr algn="ctr"/>
            <a:r>
              <a:rPr lang="en-US" strike="sngStrike" dirty="0" smtClean="0"/>
              <a:t>Stock trading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8154443" y="5010410"/>
            <a:ext cx="110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54443" y="4753813"/>
            <a:ext cx="440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FREE(PIZZA).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strike="sngStrike" dirty="0" err="1" smtClean="0"/>
              <a:t>amiga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acide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larry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29499" y="540774"/>
            <a:ext cx="333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DL.phil</a:t>
            </a:r>
            <a:r>
              <a:rPr lang="en-US" dirty="0" smtClean="0"/>
              <a:t>(</a:t>
            </a:r>
            <a:r>
              <a:rPr lang="en-US" dirty="0" err="1" smtClean="0"/>
              <a:t>kim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41.</a:t>
            </a:r>
            <a:r>
              <a:rPr lang="en-US" strike="sngStrike" dirty="0" smtClean="0"/>
              <a:t>Drunk</a:t>
            </a:r>
            <a:r>
              <a:rPr lang="en-US" dirty="0" smtClean="0"/>
              <a:t> Jason </a:t>
            </a:r>
            <a:r>
              <a:rPr lang="en-US" dirty="0" err="1" smtClean="0"/>
              <a:t>Petersson</a:t>
            </a:r>
            <a:endParaRPr lang="en-US" dirty="0" smtClean="0"/>
          </a:p>
          <a:p>
            <a:r>
              <a:rPr lang="en-US" dirty="0" err="1" smtClean="0"/>
              <a:t>nonPolicePhto.nonPocliCfgLgoical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655518" y="5461348"/>
            <a:ext cx="2054268" cy="47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Larry:</a:t>
            </a:r>
            <a:r>
              <a:rPr lang="en-US" strike="sngStrike" dirty="0" err="1" smtClean="0"/>
              <a:t>commdore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1528175" y="171442"/>
            <a:ext cx="3519814" cy="106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41.FREE(PIZZA): logical </a:t>
            </a:r>
            <a:r>
              <a:rPr lang="en-US" dirty="0" err="1" smtClean="0"/>
              <a:t>amgia</a:t>
            </a:r>
            <a:endParaRPr lang="en-US" dirty="0" smtClean="0"/>
          </a:p>
          <a:p>
            <a:r>
              <a:rPr lang="en-US" dirty="0" smtClean="0"/>
              <a:t>1986/7 “Graphics” are important</a:t>
            </a:r>
          </a:p>
          <a:p>
            <a:r>
              <a:rPr lang="en-US" dirty="0" smtClean="0"/>
              <a:t>--</a:t>
            </a:r>
            <a:r>
              <a:rPr lang="en-US" strike="sngStrike" dirty="0" smtClean="0"/>
              <a:t>monkeys</a:t>
            </a:r>
            <a:endParaRPr lang="en-US" strike="sngStrike" dirty="0"/>
          </a:p>
        </p:txBody>
      </p:sp>
      <p:sp>
        <p:nvSpPr>
          <p:cNvPr id="18" name="Right Arrow 17"/>
          <p:cNvSpPr/>
          <p:nvPr/>
        </p:nvSpPr>
        <p:spPr>
          <a:xfrm rot="2391813">
            <a:off x="5244168" y="99898"/>
            <a:ext cx="3719846" cy="34934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150" y="1716066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MERKEL</a:t>
            </a:r>
          </a:p>
          <a:p>
            <a:r>
              <a:rPr lang="en-US" dirty="0" smtClean="0"/>
              <a:t>2013rommity=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Heart 56"/>
          <p:cNvSpPr/>
          <p:nvPr/>
        </p:nvSpPr>
        <p:spPr>
          <a:xfrm>
            <a:off x="9277581" y="238488"/>
            <a:ext cx="933189" cy="84630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04568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04568" y="540774"/>
            <a:ext cx="0" cy="63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1819" y="2167003"/>
            <a:ext cx="420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FEDERAL BANK ALEN GREENSPAN</a:t>
            </a:r>
          </a:p>
          <a:p>
            <a:r>
              <a:rPr lang="en-US" dirty="0" smtClean="0"/>
              <a:t>ATM – Ass-to-Mouth  </a:t>
            </a:r>
            <a:r>
              <a:rPr lang="en-US" strike="sngStrike" dirty="0" smtClean="0"/>
              <a:t>HTM Hand-to-Mouth</a:t>
            </a:r>
          </a:p>
          <a:p>
            <a:endParaRPr lang="en-US" dirty="0" smtClean="0"/>
          </a:p>
          <a:p>
            <a:r>
              <a:rPr lang="en-US" dirty="0" smtClean="0"/>
              <a:t>  AFT – </a:t>
            </a:r>
            <a:r>
              <a:rPr lang="en-US" strike="sngStrike" dirty="0" smtClean="0"/>
              <a:t>Ass fuck time</a:t>
            </a:r>
            <a:endParaRPr lang="en-US" strike="sngStrike" dirty="0"/>
          </a:p>
        </p:txBody>
      </p:sp>
      <p:sp>
        <p:nvSpPr>
          <p:cNvPr id="8" name="Rectangle 7"/>
          <p:cNvSpPr/>
          <p:nvPr/>
        </p:nvSpPr>
        <p:spPr>
          <a:xfrm>
            <a:off x="1635993" y="270387"/>
            <a:ext cx="22721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 </a:t>
            </a:r>
            <a:r>
              <a:rPr lang="en-US" dirty="0"/>
              <a:t>D</a:t>
            </a:r>
            <a:r>
              <a:rPr lang="en-US" dirty="0" smtClean="0"/>
              <a:t>avid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457" y="1184787"/>
            <a:ext cx="1240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Eros center</a:t>
            </a:r>
          </a:p>
          <a:p>
            <a:r>
              <a:rPr lang="en-US" i="1" dirty="0" smtClean="0"/>
              <a:t>Foreigners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08329" y="1352729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Francsoc</a:t>
            </a:r>
            <a:r>
              <a:rPr lang="en-US" dirty="0" smtClean="0"/>
              <a:t>		</a:t>
            </a:r>
            <a:r>
              <a:rPr lang="en-US" dirty="0" err="1" smtClean="0"/>
              <a:t>Alen</a:t>
            </a:r>
            <a:endParaRPr lang="en-US" dirty="0" smtClean="0"/>
          </a:p>
          <a:p>
            <a:r>
              <a:rPr lang="en-US" dirty="0" err="1" smtClean="0"/>
              <a:t>Arim</a:t>
            </a:r>
            <a:r>
              <a:rPr lang="en-US" dirty="0" smtClean="0"/>
              <a:t>		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4471" y="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35992" y="1323286"/>
            <a:ext cx="1407833" cy="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9890" y="54077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95150" y="72312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rui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4008329" y="1352729"/>
            <a:ext cx="2780778" cy="814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89698" y="1703264"/>
            <a:ext cx="225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 </a:t>
            </a:r>
            <a:r>
              <a:rPr lang="en-US" strike="sngStrike" dirty="0" smtClean="0"/>
              <a:t>wait </a:t>
            </a:r>
            <a:r>
              <a:rPr lang="en-US" strike="sngStrike" dirty="0" err="1" smtClean="0"/>
              <a:t>moveout</a:t>
            </a:r>
            <a:endParaRPr lang="en-US" strike="sngStrike" dirty="0" smtClean="0"/>
          </a:p>
          <a:p>
            <a:r>
              <a:rPr lang="en-US" dirty="0" err="1" smtClean="0"/>
              <a:t>nonPoliceProstionLaw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08329" y="1507952"/>
            <a:ext cx="131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7214" y="-49472"/>
            <a:ext cx="313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dirty="0" err="1" smtClean="0"/>
              <a:t>priciapl,nellles,uni-decan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41386" y="184666"/>
            <a:ext cx="1824211" cy="132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339908" y="135194"/>
            <a:ext cx="2701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56734" y="1507952"/>
            <a:ext cx="2091847" cy="1009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002414" y="1037925"/>
            <a:ext cx="4114453" cy="14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9107" y="661643"/>
            <a:ext cx="16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missing:? </a:t>
            </a:r>
            <a:r>
              <a:rPr lang="en-US" strike="sngStrike" dirty="0" err="1" smtClean="0"/>
              <a:t>davut</a:t>
            </a:r>
            <a:endParaRPr lang="en-US" strike="sngStrike" dirty="0"/>
          </a:p>
        </p:txBody>
      </p:sp>
      <p:sp>
        <p:nvSpPr>
          <p:cNvPr id="32" name="Rectangle 31"/>
          <p:cNvSpPr/>
          <p:nvPr/>
        </p:nvSpPr>
        <p:spPr>
          <a:xfrm>
            <a:off x="9231682" y="2592888"/>
            <a:ext cx="2129425" cy="275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EROS CENTER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31474" y="298119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FRANCIS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9231682" y="2981195"/>
            <a:ext cx="1290181" cy="38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060482" y="33673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018740" y="2730674"/>
            <a:ext cx="2592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39908" y="4183693"/>
            <a:ext cx="8332267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2258" y="3851664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Ritz:yang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989523" y="4005476"/>
            <a:ext cx="1665962" cy="16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02181" y="4705328"/>
            <a:ext cx="0" cy="215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46115" y="4860099"/>
            <a:ext cx="260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WWI.nonPozolieFrankfurt</a:t>
            </a:r>
            <a:endParaRPr lang="en-US" dirty="0" smtClean="0"/>
          </a:p>
          <a:p>
            <a:r>
              <a:rPr lang="en-US" strike="sngStrike" dirty="0" err="1" smtClean="0"/>
              <a:t>Kaiserallee</a:t>
            </a:r>
            <a:endParaRPr lang="en-US" strike="sngStrike" dirty="0" smtClean="0"/>
          </a:p>
          <a:p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strike="sngStrike" dirty="0" smtClean="0"/>
              <a:t>shopping </a:t>
            </a:r>
            <a:r>
              <a:rPr lang="en-US" strike="sngStrike" dirty="0" err="1" smtClean="0"/>
              <a:t>kaiserstrasse</a:t>
            </a:r>
            <a:endParaRPr lang="en-US" strike="sngStrike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146115" y="1759866"/>
            <a:ext cx="313151" cy="26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811788" y="1450428"/>
            <a:ext cx="651059" cy="24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23756" y="369332"/>
            <a:ext cx="16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LOVE=EROS</a:t>
            </a:r>
          </a:p>
          <a:p>
            <a:r>
              <a:rPr lang="en-US" dirty="0"/>
              <a:t>	</a:t>
            </a:r>
            <a:r>
              <a:rPr lang="en-US" dirty="0" err="1" smtClean="0"/>
              <a:t>Davut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296394" y="267738"/>
            <a:ext cx="488516" cy="42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0521863" y="569517"/>
            <a:ext cx="680645" cy="61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284147" y="3206663"/>
            <a:ext cx="17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</a:t>
            </a:r>
            <a:r>
              <a:rPr lang="en-US" strike="sngStrike" dirty="0" smtClean="0"/>
              <a:t>I will go again</a:t>
            </a:r>
            <a:endParaRPr lang="en-US" strike="sngStrike" dirty="0"/>
          </a:p>
        </p:txBody>
      </p:sp>
      <p:sp>
        <p:nvSpPr>
          <p:cNvPr id="59" name="TextBox 58"/>
          <p:cNvSpPr txBox="1"/>
          <p:nvPr/>
        </p:nvSpPr>
        <p:spPr>
          <a:xfrm>
            <a:off x="10672175" y="2981195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kebab</a:t>
            </a:r>
            <a:endParaRPr lang="en-US" strike="sngStrike" dirty="0"/>
          </a:p>
        </p:txBody>
      </p:sp>
      <p:sp>
        <p:nvSpPr>
          <p:cNvPr id="60" name="TextBox 59"/>
          <p:cNvSpPr txBox="1"/>
          <p:nvPr/>
        </p:nvSpPr>
        <p:spPr>
          <a:xfrm>
            <a:off x="4913710" y="-52349"/>
            <a:ext cx="218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GOD(</a:t>
            </a:r>
            <a:r>
              <a:rPr lang="en-US" dirty="0" err="1" smtClean="0"/>
              <a:t>freeman,tunisa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Heart 60"/>
          <p:cNvSpPr/>
          <p:nvPr/>
        </p:nvSpPr>
        <p:spPr>
          <a:xfrm>
            <a:off x="7043306" y="-59412"/>
            <a:ext cx="1219665" cy="40198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X3.avg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7294813" y="-118903"/>
            <a:ext cx="932699" cy="61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114922" y="-52349"/>
            <a:ext cx="333889" cy="42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00704" y="-145336"/>
            <a:ext cx="310583" cy="525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98880" y="-141823"/>
            <a:ext cx="385227" cy="58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231682" y="5047989"/>
            <a:ext cx="645090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018740" y="5184625"/>
            <a:ext cx="258841" cy="32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018740" y="5781664"/>
            <a:ext cx="258841" cy="24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744175" y="5184625"/>
            <a:ext cx="345539" cy="32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876772" y="5781664"/>
            <a:ext cx="239267" cy="4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262971" y="47053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083450" y="4746975"/>
            <a:ext cx="118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r>
              <a:rPr lang="en-US" dirty="0" smtClean="0"/>
              <a:t> 2007/8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1395888" y="4998928"/>
            <a:ext cx="645090" cy="116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1182946" y="5135564"/>
            <a:ext cx="258841" cy="32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182946" y="5732603"/>
            <a:ext cx="258841" cy="24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1908381" y="5135564"/>
            <a:ext cx="345539" cy="326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2040978" y="5732603"/>
            <a:ext cx="239267" cy="431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040978" y="4459266"/>
            <a:ext cx="5495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41(</a:t>
            </a:r>
            <a:r>
              <a:rPr lang="en-US" strike="sngStrike" dirty="0" err="1" smtClean="0"/>
              <a:t>ronson</a:t>
            </a:r>
            <a:r>
              <a:rPr lang="en-US" dirty="0" smtClean="0"/>
              <a:t>) </a:t>
            </a:r>
            <a:r>
              <a:rPr lang="en-US" dirty="0" err="1" smtClean="0"/>
              <a:t>shoene</a:t>
            </a:r>
            <a:r>
              <a:rPr lang="en-US" dirty="0" smtClean="0"/>
              <a:t> </a:t>
            </a:r>
            <a:r>
              <a:rPr lang="en-US" dirty="0" err="1" smtClean="0"/>
              <a:t>reiche</a:t>
            </a:r>
            <a:r>
              <a:rPr lang="en-US" dirty="0" smtClean="0"/>
              <a:t> </a:t>
            </a:r>
            <a:r>
              <a:rPr lang="en-US" dirty="0" err="1" smtClean="0"/>
              <a:t>mushis</a:t>
            </a:r>
            <a:r>
              <a:rPr lang="en-US" dirty="0" smtClean="0"/>
              <a:t>: (</a:t>
            </a:r>
            <a:r>
              <a:rPr lang="en-US" dirty="0" err="1" smtClean="0"/>
              <a:t>tanl</a:t>
            </a:r>
            <a:r>
              <a:rPr lang="en-US" dirty="0" smtClean="0"/>
              <a:t>) nice rich pussies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Baen</a:t>
            </a:r>
            <a:r>
              <a:rPr lang="en-US" dirty="0" smtClean="0"/>
              <a:t>-Baden</a:t>
            </a:r>
          </a:p>
          <a:p>
            <a:r>
              <a:rPr lang="en-US" dirty="0" smtClean="0"/>
              <a:t>MATHEEW: </a:t>
            </a:r>
            <a:r>
              <a:rPr lang="en-US" strike="sngStrike" dirty="0" smtClean="0"/>
              <a:t>silver chair(open fire)</a:t>
            </a:r>
          </a:p>
          <a:p>
            <a:r>
              <a:rPr lang="en-US" dirty="0" smtClean="0"/>
              <a:t> tape </a:t>
            </a:r>
            <a:r>
              <a:rPr lang="en-US" dirty="0" err="1" smtClean="0"/>
              <a:t>recoreder</a:t>
            </a:r>
            <a:endParaRPr lang="en-US" dirty="0" smtClean="0"/>
          </a:p>
          <a:p>
            <a:r>
              <a:rPr lang="en-US" dirty="0" err="1" smtClean="0"/>
              <a:t>Tranlate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nonPolicMacdonai</a:t>
            </a:r>
            <a:r>
              <a:rPr lang="en-US" dirty="0" smtClean="0"/>
              <a:t>(</a:t>
            </a:r>
            <a:r>
              <a:rPr lang="en-US" dirty="0" err="1" smtClean="0"/>
              <a:t>arim</a:t>
            </a:r>
            <a:r>
              <a:rPr lang="en-US" dirty="0" smtClean="0"/>
              <a:t>/</a:t>
            </a:r>
            <a:r>
              <a:rPr lang="en-US" dirty="0" err="1" smtClean="0"/>
              <a:t>joachmim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428780" y="44122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HW5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306766" y="4224495"/>
            <a:ext cx="20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 is a 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professonal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2755" y="5092644"/>
            <a:ext cx="137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prfessinal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06518" y="3422388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 </a:t>
            </a:r>
            <a:r>
              <a:rPr lang="en-US" sz="1000" dirty="0" err="1" smtClean="0"/>
              <a:t>nonPocliMontorLgoica.MEKERLA.tranlaste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strike="sngStrike" dirty="0" smtClean="0"/>
              <a:t>poor oil in the fire</a:t>
            </a:r>
            <a:endParaRPr lang="en-US" sz="1000" strike="sngStrike" dirty="0"/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904568" y="2517732"/>
            <a:ext cx="2377251" cy="83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3-LETTER CODE</a:t>
            </a:r>
          </a:p>
          <a:p>
            <a:pPr algn="ctr"/>
            <a:r>
              <a:rPr lang="en-US" dirty="0" err="1" smtClean="0"/>
              <a:t>nonPOlcieRTALogcal</a:t>
            </a:r>
            <a:endParaRPr lang="en-US" dirty="0" smtClean="0"/>
          </a:p>
          <a:p>
            <a:pPr algn="ctr"/>
            <a:r>
              <a:rPr lang="en-US" dirty="0" err="1" smtClean="0"/>
              <a:t>Gorbahcheo</a:t>
            </a:r>
            <a:r>
              <a:rPr lang="en-US" dirty="0" smtClean="0"/>
              <a:t>(</a:t>
            </a:r>
            <a:r>
              <a:rPr lang="en-US" strike="sngStrike" dirty="0" smtClean="0"/>
              <a:t>visa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48811" y="2965792"/>
            <a:ext cx="29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Ibm.dmiler.pope.de.francesco</a:t>
            </a:r>
            <a:endParaRPr lang="en-US" dirty="0"/>
          </a:p>
        </p:txBody>
      </p:sp>
      <p:cxnSp>
        <p:nvCxnSpPr>
          <p:cNvPr id="90" name="Straight Connector 89"/>
          <p:cNvCxnSpPr>
            <a:endCxn id="88" idx="1"/>
          </p:cNvCxnSpPr>
          <p:nvPr/>
        </p:nvCxnSpPr>
        <p:spPr>
          <a:xfrm flipH="1" flipV="1">
            <a:off x="5448811" y="3150458"/>
            <a:ext cx="3140531" cy="2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43624" y="2632073"/>
            <a:ext cx="515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ALEN!GREENSPAN, </a:t>
            </a:r>
            <a:r>
              <a:rPr lang="en-US" sz="1200" dirty="0" err="1" smtClean="0"/>
              <a:t>Dr</a:t>
            </a:r>
            <a:r>
              <a:rPr lang="en-US" sz="1200" dirty="0" smtClean="0"/>
              <a:t> dieter </a:t>
            </a:r>
            <a:r>
              <a:rPr lang="en-US" sz="1200" dirty="0" err="1" smtClean="0"/>
              <a:t>zetcher</a:t>
            </a:r>
            <a:r>
              <a:rPr lang="en-US" sz="1200" dirty="0" smtClean="0"/>
              <a:t>/</a:t>
            </a:r>
            <a:r>
              <a:rPr lang="en-US" sz="1200" dirty="0" err="1" smtClean="0"/>
              <a:t>merkel</a:t>
            </a:r>
            <a:endParaRPr lang="en-US" sz="1200" dirty="0" smtClean="0"/>
          </a:p>
          <a:p>
            <a:r>
              <a:rPr lang="en-US" sz="1200" dirty="0" smtClean="0"/>
              <a:t>Yugoslavia</a:t>
            </a:r>
            <a:endParaRPr lang="en-US" sz="1200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4002414" y="2592888"/>
            <a:ext cx="1332280" cy="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635992" y="3367332"/>
            <a:ext cx="30861" cy="16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37428" y="5008956"/>
            <a:ext cx="7251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Ibm.damile.visa</a:t>
            </a:r>
            <a:endParaRPr lang="en-US" dirty="0" smtClean="0"/>
          </a:p>
          <a:p>
            <a:r>
              <a:rPr lang="en-US" dirty="0" err="1" smtClean="0"/>
              <a:t>Ghoeh</a:t>
            </a:r>
            <a:r>
              <a:rPr lang="en-US" dirty="0" smtClean="0"/>
              <a:t>(</a:t>
            </a:r>
            <a:r>
              <a:rPr lang="en-US" dirty="0" err="1" smtClean="0"/>
              <a:t>micheal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Furgeson</a:t>
            </a:r>
            <a:r>
              <a:rPr lang="en-US" dirty="0" smtClean="0"/>
              <a:t>	   x	</a:t>
            </a:r>
            <a:r>
              <a:rPr lang="en-US" dirty="0" err="1" smtClean="0"/>
              <a:t>angelo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cisco</a:t>
            </a:r>
          </a:p>
          <a:p>
            <a:r>
              <a:rPr lang="en-US" dirty="0" smtClean="0"/>
              <a:t>Ibm.damiler.visa.*</a:t>
            </a:r>
            <a:endParaRPr lang="en-US" dirty="0"/>
          </a:p>
          <a:p>
            <a:r>
              <a:rPr lang="en-US" strike="sngStrike" dirty="0" err="1" smtClean="0"/>
              <a:t>Fuggen</a:t>
            </a:r>
            <a:r>
              <a:rPr lang="en-US" strike="sngStrike" dirty="0" smtClean="0"/>
              <a:t>, I fuck your mother I am black</a:t>
            </a:r>
          </a:p>
          <a:p>
            <a:r>
              <a:rPr lang="en-US" strike="sngStrike" dirty="0" smtClean="0"/>
              <a:t>In your cube ice picture. </a:t>
            </a:r>
            <a:r>
              <a:rPr lang="en-US" strike="sngStrike" dirty="0" err="1" smtClean="0"/>
              <a:t>Cand</a:t>
            </a:r>
            <a:r>
              <a:rPr lang="en-US" strike="sngStrike" dirty="0" smtClean="0"/>
              <a:t> call you rice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). </a:t>
            </a:r>
            <a:r>
              <a:rPr lang="en-US" strike="sngStrike" dirty="0" err="1" smtClean="0"/>
              <a:t>Scientolgyl</a:t>
            </a:r>
            <a:endParaRPr lang="en-US" strike="sngStrike" dirty="0" smtClean="0"/>
          </a:p>
          <a:p>
            <a:r>
              <a:rPr lang="en-US" strike="sngStrike" dirty="0" smtClean="0"/>
              <a:t>And </a:t>
            </a:r>
            <a:r>
              <a:rPr lang="en-US" strike="sngStrike" dirty="0" err="1" smtClean="0"/>
              <a:t>jeff</a:t>
            </a:r>
            <a:r>
              <a:rPr lang="en-US" strike="sngStrike" dirty="0" smtClean="0"/>
              <a:t> ( </a:t>
            </a:r>
            <a:r>
              <a:rPr lang="en-US" strike="sngStrike" dirty="0" err="1" smtClean="0"/>
              <a:t>Procto</a:t>
            </a:r>
            <a:r>
              <a:rPr lang="en-US" strike="sngStrike" dirty="0" smtClean="0"/>
              <a:t> an </a:t>
            </a:r>
            <a:r>
              <a:rPr lang="en-US" strike="sngStrike" dirty="0" err="1" smtClean="0"/>
              <a:t>Gabme</a:t>
            </a:r>
            <a:r>
              <a:rPr lang="en-US" strike="sngStrike" dirty="0" smtClean="0"/>
              <a:t>, a </a:t>
            </a:r>
            <a:r>
              <a:rPr lang="en-US" strike="sngStrike" dirty="0" err="1" smtClean="0"/>
              <a:t>Holin</a:t>
            </a:r>
            <a:r>
              <a:rPr lang="en-US" strike="sngStrike" dirty="0" smtClean="0"/>
              <a:t> company AND bill ORACLE </a:t>
            </a:r>
            <a:r>
              <a:rPr lang="en-US" strike="sngStrike" dirty="0" err="1" smtClean="0"/>
              <a:t>cybesrouce</a:t>
            </a:r>
            <a:r>
              <a:rPr lang="en-US" strike="sngStrike" dirty="0" smtClean="0"/>
              <a:t>.)</a:t>
            </a:r>
          </a:p>
          <a:p>
            <a:r>
              <a:rPr lang="en-US" strike="sngStrike" dirty="0" smtClean="0"/>
              <a:t>--</a:t>
            </a:r>
            <a:r>
              <a:rPr lang="en-US" strike="sngStrike" dirty="0" err="1" smtClean="0"/>
              <a:t>Frugesson</a:t>
            </a:r>
            <a:r>
              <a:rPr lang="en-US" strike="sngStrike" dirty="0" smtClean="0"/>
              <a:t>(BLACK as person)</a:t>
            </a:r>
          </a:p>
          <a:p>
            <a:r>
              <a:rPr lang="en-US" strike="sngStrike" dirty="0" smtClean="0"/>
              <a:t>--GOD, MORGAN FREMAN copy like joe</a:t>
            </a:r>
            <a:endParaRPr lang="en-US" strike="sngStrike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262971" y="4746975"/>
            <a:ext cx="1481204" cy="146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60482" y="4781618"/>
            <a:ext cx="847899" cy="1708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0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2160</Words>
  <Application>Microsoft Office PowerPoint</Application>
  <PresentationFormat>Widescreen</PresentationFormat>
  <Paragraphs>396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Inconsolata</vt:lpstr>
      <vt:lpstr>Roboto</vt:lpstr>
      <vt:lpstr>Times New Roman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32</cp:revision>
  <dcterms:created xsi:type="dcterms:W3CDTF">2023-04-03T13:50:10Z</dcterms:created>
  <dcterms:modified xsi:type="dcterms:W3CDTF">2023-04-03T20:31:57Z</dcterms:modified>
</cp:coreProperties>
</file>