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46D9-1BBE-4FEA-A5AD-2DDA49F04F3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A555-3917-4DF1-A616-40C3CBB8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7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46D9-1BBE-4FEA-A5AD-2DDA49F04F3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A555-3917-4DF1-A616-40C3CBB8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1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46D9-1BBE-4FEA-A5AD-2DDA49F04F3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A555-3917-4DF1-A616-40C3CBB8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46D9-1BBE-4FEA-A5AD-2DDA49F04F3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A555-3917-4DF1-A616-40C3CBB8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1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46D9-1BBE-4FEA-A5AD-2DDA49F04F3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A555-3917-4DF1-A616-40C3CBB8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3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46D9-1BBE-4FEA-A5AD-2DDA49F04F3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A555-3917-4DF1-A616-40C3CBB8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46D9-1BBE-4FEA-A5AD-2DDA49F04F3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A555-3917-4DF1-A616-40C3CBB8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46D9-1BBE-4FEA-A5AD-2DDA49F04F3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A555-3917-4DF1-A616-40C3CBB8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4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46D9-1BBE-4FEA-A5AD-2DDA49F04F3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A555-3917-4DF1-A616-40C3CBB8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1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46D9-1BBE-4FEA-A5AD-2DDA49F04F3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A555-3917-4DF1-A616-40C3CBB8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8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46D9-1BBE-4FEA-A5AD-2DDA49F04F3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A555-3917-4DF1-A616-40C3CBB8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646D9-1BBE-4FEA-A5AD-2DDA49F04F3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7A555-3917-4DF1-A616-40C3CBB8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2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31273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31273" y="374073"/>
            <a:ext cx="0" cy="6483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61309" y="1101437"/>
            <a:ext cx="291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Ibm.daimler.cisco.monitoring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1273" y="-2825"/>
            <a:ext cx="74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SALES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27" y="127288"/>
            <a:ext cx="1905000" cy="14287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953991" y="127289"/>
            <a:ext cx="2140527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CHECKPOINT CHARLE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6464" y="1683326"/>
            <a:ext cx="1220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FATHER OF</a:t>
            </a:r>
          </a:p>
          <a:p>
            <a:r>
              <a:rPr lang="en-US" dirty="0" smtClean="0"/>
              <a:t>JESUS (joe)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52875" y="1637159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(UN).</a:t>
            </a:r>
            <a:r>
              <a:rPr lang="en-US" dirty="0" err="1" smtClean="0"/>
              <a:t>ibm.dmielr.employe.kim.bui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73536" y="2779113"/>
            <a:ext cx="19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oth.ibmm.daimler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96524" y="2878282"/>
            <a:ext cx="778249" cy="126465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77364" y="2660073"/>
            <a:ext cx="324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nonPoclieFind</a:t>
            </a:r>
            <a:r>
              <a:rPr lang="en-US" strike="sngStrike" dirty="0" smtClean="0"/>
              <a:t>(doulas white suit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567054" y="1659283"/>
            <a:ext cx="914400" cy="614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 Sheet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62964" y="2471873"/>
            <a:ext cx="914400" cy="614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 Sheet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281055" y="2329657"/>
            <a:ext cx="6598227" cy="14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79603" y="1821825"/>
            <a:ext cx="224933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HOMCIE:IS-A-BELL</a:t>
            </a:r>
          </a:p>
          <a:p>
            <a:r>
              <a:rPr lang="en-US" sz="1000" dirty="0" smtClean="0"/>
              <a:t>Review crime  (10c)</a:t>
            </a:r>
          </a:p>
          <a:p>
            <a:r>
              <a:rPr lang="en-US" dirty="0" err="1" smtClean="0"/>
              <a:t>nonPoliceFindLogical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61309" y="4301836"/>
            <a:ext cx="9725891" cy="1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162964" y="2329657"/>
            <a:ext cx="793500" cy="75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02660" y="1659283"/>
            <a:ext cx="1278913" cy="670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04261" y="359525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06899" y="4440195"/>
            <a:ext cx="183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Soviet union(</a:t>
            </a:r>
            <a:r>
              <a:rPr lang="en-US" strike="sngStrike" dirty="0" smtClean="0"/>
              <a:t>dell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92143" y="290753"/>
            <a:ext cx="2133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IBM Sales </a:t>
            </a:r>
            <a:r>
              <a:rPr lang="en-US" strike="sngStrike" dirty="0" err="1" smtClean="0"/>
              <a:t>Enigeering</a:t>
            </a:r>
            <a:endParaRPr lang="en-US" strike="sngStrike" dirty="0" smtClean="0"/>
          </a:p>
          <a:p>
            <a:r>
              <a:rPr lang="en-US" strike="sngStrike" dirty="0" smtClean="0"/>
              <a:t>IBM Partner Sales</a:t>
            </a:r>
          </a:p>
          <a:p>
            <a:r>
              <a:rPr lang="en-US" strike="sngStrike" dirty="0" err="1" smtClean="0"/>
              <a:t>Assc</a:t>
            </a:r>
            <a:r>
              <a:rPr lang="en-US" strike="sngStrike" dirty="0" smtClean="0"/>
              <a:t>. Sales</a:t>
            </a:r>
            <a:endParaRPr lang="en-US" strike="sngStrike" dirty="0"/>
          </a:p>
        </p:txBody>
      </p:sp>
      <p:sp>
        <p:nvSpPr>
          <p:cNvPr id="31" name="Rectangle 30"/>
          <p:cNvSpPr/>
          <p:nvPr/>
        </p:nvSpPr>
        <p:spPr>
          <a:xfrm>
            <a:off x="5309755" y="4862945"/>
            <a:ext cx="2270413" cy="9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65105" y="544792"/>
            <a:ext cx="2826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Breed love </a:t>
            </a:r>
            <a:r>
              <a:rPr lang="en-US" strike="sngStrike" dirty="0" err="1" smtClean="0"/>
              <a:t>ibm.dmailer.bofa</a:t>
            </a:r>
            <a:endParaRPr lang="en-US" strike="sngStrike" dirty="0" smtClean="0"/>
          </a:p>
          <a:p>
            <a:r>
              <a:rPr lang="en-US" strike="sngStrike" dirty="0" smtClean="0"/>
              <a:t>0.1 </a:t>
            </a:r>
            <a:r>
              <a:rPr lang="en-US" strike="sngStrike" dirty="0" err="1" smtClean="0"/>
              <a:t>phil</a:t>
            </a:r>
            <a:r>
              <a:rPr lang="en-US" strike="sngStrike" dirty="0" smtClean="0"/>
              <a:t>(truck)</a:t>
            </a:r>
            <a:endParaRPr lang="en-US" strike="sngStrike" dirty="0"/>
          </a:p>
        </p:txBody>
      </p:sp>
      <p:cxnSp>
        <p:nvCxnSpPr>
          <p:cNvPr id="36" name="Straight Connector 35"/>
          <p:cNvCxnSpPr>
            <a:stCxn id="29" idx="1"/>
          </p:cNvCxnSpPr>
          <p:nvPr/>
        </p:nvCxnSpPr>
        <p:spPr>
          <a:xfrm>
            <a:off x="2106899" y="4624861"/>
            <a:ext cx="1140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96524" y="4613564"/>
            <a:ext cx="5565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GOD.(</a:t>
            </a:r>
            <a:r>
              <a:rPr lang="en-US" dirty="0" err="1" smtClean="0"/>
              <a:t>cologn</a:t>
            </a:r>
            <a:endParaRPr lang="en-US" dirty="0" smtClean="0"/>
          </a:p>
          <a:p>
            <a:r>
              <a:rPr lang="en-US" dirty="0" smtClean="0"/>
              <a:t>PENTAOGN.BASE.CD(snoop)</a:t>
            </a:r>
          </a:p>
          <a:p>
            <a:endParaRPr lang="en-US" dirty="0"/>
          </a:p>
          <a:p>
            <a:r>
              <a:rPr lang="en-US" dirty="0" smtClean="0"/>
              <a:t>GOD </a:t>
            </a:r>
            <a:r>
              <a:rPr lang="en-US" dirty="0" err="1" smtClean="0"/>
              <a:t>Cologn</a:t>
            </a:r>
            <a:r>
              <a:rPr lang="en-US" dirty="0" smtClean="0"/>
              <a:t> CAMP DAVID(Davidoff) 0.1 levis blue nirvana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104930" y="4908519"/>
            <a:ext cx="460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SAINT RITA PRISION </a:t>
            </a:r>
            <a:r>
              <a:rPr lang="en-US" dirty="0" err="1" smtClean="0"/>
              <a:t>nonPolceArrestXML.parent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13248409" y="4356161"/>
            <a:ext cx="10391" cy="1109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8738755" y="5652655"/>
            <a:ext cx="2018230" cy="20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36182" y="4471127"/>
            <a:ext cx="181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IPX.INT.AIRPLANE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6979227" y="4908519"/>
            <a:ext cx="95250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80618" y="5951628"/>
            <a:ext cx="362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ROME-KOLN(COLOGN)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2965105" y="5951628"/>
            <a:ext cx="162559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162964" y="5323425"/>
            <a:ext cx="639484" cy="99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598794" y="5813893"/>
            <a:ext cx="30200" cy="322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06018" y="4809527"/>
            <a:ext cx="270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Ibm.dmielr.apple.lisa</a:t>
            </a:r>
            <a:r>
              <a:rPr lang="en-US" dirty="0" smtClean="0"/>
              <a:t>(aunt)</a:t>
            </a:r>
            <a:endParaRPr lang="en-US" dirty="0"/>
          </a:p>
        </p:txBody>
      </p:sp>
      <p:cxnSp>
        <p:nvCxnSpPr>
          <p:cNvPr id="56" name="Straight Connector 55"/>
          <p:cNvCxnSpPr>
            <a:stCxn id="54" idx="3"/>
          </p:cNvCxnSpPr>
          <p:nvPr/>
        </p:nvCxnSpPr>
        <p:spPr>
          <a:xfrm flipH="1">
            <a:off x="1880756" y="4994193"/>
            <a:ext cx="3130170" cy="144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62547" y="3964587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FEDERAL BANK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25067" y="3733679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Ibm.dmielr.client.bofa</a:t>
            </a:r>
            <a:endParaRPr 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2080659" y="4145490"/>
            <a:ext cx="12314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Ibm.dmielr.client.bofa</a:t>
            </a:r>
            <a:endParaRPr lang="en-US" sz="900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2972042" y="901765"/>
            <a:ext cx="1984422" cy="268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126183" y="3662313"/>
            <a:ext cx="224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Ibm.dmielr.client.bofa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556923" y="3981062"/>
            <a:ext cx="645445" cy="87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01274" y="2786011"/>
            <a:ext cx="2936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Phil(</a:t>
            </a:r>
            <a:r>
              <a:rPr lang="en-US" dirty="0" err="1" smtClean="0"/>
              <a:t>ibm.dmielr.client.bofa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wsam</a:t>
            </a:r>
            <a:r>
              <a:rPr lang="en-US" dirty="0" smtClean="0"/>
              <a:t>, Foster City) MARK:40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494927" y="3524736"/>
            <a:ext cx="347627" cy="46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307782" y="768927"/>
            <a:ext cx="2036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TNT NETWORK</a:t>
            </a:r>
          </a:p>
          <a:p>
            <a:r>
              <a:rPr lang="en-US" dirty="0" smtClean="0"/>
              <a:t>Blowing up building</a:t>
            </a:r>
          </a:p>
          <a:p>
            <a:r>
              <a:rPr lang="en-US" dirty="0" smtClean="0"/>
              <a:t>RUN, FIGHT, HIDE</a:t>
            </a:r>
            <a:endParaRPr lang="en-US" dirty="0"/>
          </a:p>
        </p:txBody>
      </p:sp>
      <p:cxnSp>
        <p:nvCxnSpPr>
          <p:cNvPr id="74" name="Straight Connector 73"/>
          <p:cNvCxnSpPr>
            <a:stCxn id="72" idx="1"/>
            <a:endCxn id="72" idx="3"/>
          </p:cNvCxnSpPr>
          <p:nvPr/>
        </p:nvCxnSpPr>
        <p:spPr>
          <a:xfrm>
            <a:off x="10307782" y="1230592"/>
            <a:ext cx="2036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0238565" y="902766"/>
            <a:ext cx="2036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652508" y="504811"/>
            <a:ext cx="214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nonPliceXnonPoliceY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29089" y="259138"/>
            <a:ext cx="201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Shame: cost money</a:t>
            </a:r>
            <a:endParaRPr lang="en-US" strike="sngStrike" dirty="0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6176734" y="5465618"/>
            <a:ext cx="268227" cy="35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192143" y="259138"/>
            <a:ext cx="2836794" cy="129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2306018" y="1230592"/>
            <a:ext cx="3190773" cy="161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64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31273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31273" y="374073"/>
            <a:ext cx="0" cy="6483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1273" y="-2825"/>
            <a:ext cx="74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SALES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192143" y="290753"/>
            <a:ext cx="225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IBM Sales Engineering</a:t>
            </a:r>
          </a:p>
          <a:p>
            <a:r>
              <a:rPr lang="en-US" strike="sngStrike" dirty="0" smtClean="0"/>
              <a:t>IBM Partner Sales</a:t>
            </a:r>
          </a:p>
          <a:p>
            <a:r>
              <a:rPr lang="en-US" strike="sngStrike" dirty="0" err="1" smtClean="0"/>
              <a:t>Assc</a:t>
            </a:r>
            <a:r>
              <a:rPr lang="en-US" strike="sngStrike" dirty="0" smtClean="0"/>
              <a:t>. Sales</a:t>
            </a:r>
            <a:endParaRPr lang="en-US" strike="sngStrike" dirty="0"/>
          </a:p>
        </p:txBody>
      </p:sp>
      <p:sp>
        <p:nvSpPr>
          <p:cNvPr id="47" name="TextBox 46"/>
          <p:cNvSpPr txBox="1"/>
          <p:nvPr/>
        </p:nvSpPr>
        <p:spPr>
          <a:xfrm>
            <a:off x="3100605" y="1963882"/>
            <a:ext cx="6067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nonPOlcieAuschwitz</a:t>
            </a:r>
            <a:r>
              <a:rPr lang="en-US" dirty="0" smtClean="0"/>
              <a:t>(Heine SALES call </a:t>
            </a:r>
            <a:r>
              <a:rPr lang="en-US" dirty="0" err="1" smtClean="0"/>
              <a:t>cetner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err="1" smtClean="0"/>
              <a:t>ibm.dmiler.Blackhawk.metz.employe.martin.ordysiky</a:t>
            </a:r>
            <a:endParaRPr lang="en-US" dirty="0" smtClean="0"/>
          </a:p>
          <a:p>
            <a:r>
              <a:rPr lang="en-US" dirty="0"/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909" y="1963882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2143" y="196388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HEINE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19645" y="1963882"/>
            <a:ext cx="550719" cy="47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54727" y="1704109"/>
            <a:ext cx="314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ELKE MAINSTREET(</a:t>
            </a:r>
            <a:r>
              <a:rPr lang="en-US" dirty="0" err="1" smtClean="0"/>
              <a:t>hauptstrase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564082" y="1600200"/>
            <a:ext cx="509154" cy="54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6263" y="2702546"/>
            <a:ext cx="45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ipx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31273" y="1473856"/>
            <a:ext cx="164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nonPoliceBlond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606263" y="1704109"/>
            <a:ext cx="227081" cy="17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952287" y="1789241"/>
            <a:ext cx="4282258" cy="109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11962" y="1789241"/>
            <a:ext cx="6028029" cy="109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66873" y="1157471"/>
            <a:ext cx="4439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 this is how we sell. </a:t>
            </a:r>
            <a:r>
              <a:rPr lang="en-US" dirty="0" err="1" smtClean="0"/>
              <a:t>Gorhcoeh</a:t>
            </a:r>
            <a:r>
              <a:rPr lang="en-US" dirty="0" smtClean="0"/>
              <a:t>(</a:t>
            </a:r>
            <a:r>
              <a:rPr lang="en-US" dirty="0" err="1" smtClean="0"/>
              <a:t>dell.quest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make our money</a:t>
            </a:r>
            <a:endParaRPr lang="en-US" dirty="0"/>
          </a:p>
        </p:txBody>
      </p:sp>
      <p:cxnSp>
        <p:nvCxnSpPr>
          <p:cNvPr id="55" name="Straight Connector 54"/>
          <p:cNvCxnSpPr>
            <a:stCxn id="51" idx="1"/>
          </p:cNvCxnSpPr>
          <p:nvPr/>
        </p:nvCxnSpPr>
        <p:spPr>
          <a:xfrm flipV="1">
            <a:off x="5166873" y="1439051"/>
            <a:ext cx="2295605" cy="4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323118" y="1507661"/>
            <a:ext cx="1662546" cy="381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964382" y="1657943"/>
            <a:ext cx="2275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3" idx="3"/>
          </p:cNvCxnSpPr>
          <p:nvPr/>
        </p:nvCxnSpPr>
        <p:spPr>
          <a:xfrm flipV="1">
            <a:off x="2479673" y="1600200"/>
            <a:ext cx="2809300" cy="5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833344" y="3636818"/>
            <a:ext cx="208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Ibm.dmier.apple.lisa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2286000" y="1789241"/>
            <a:ext cx="1205345" cy="184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73" idx="3"/>
          </p:cNvCxnSpPr>
          <p:nvPr/>
        </p:nvCxnSpPr>
        <p:spPr>
          <a:xfrm flipV="1">
            <a:off x="1952287" y="3821484"/>
            <a:ext cx="1962909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060426" y="4265923"/>
            <a:ext cx="1371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GOD.(</a:t>
            </a:r>
            <a:r>
              <a:rPr lang="en-US" dirty="0" err="1" smtClean="0"/>
              <a:t>cologn</a:t>
            </a:r>
            <a:endParaRPr lang="en-US" dirty="0" smtClean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949465" y="1843188"/>
            <a:ext cx="1041912" cy="235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13664" y="4006150"/>
            <a:ext cx="345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Other:   </a:t>
            </a:r>
            <a:r>
              <a:rPr lang="en-US" dirty="0" err="1" smtClean="0"/>
              <a:t>breedlove</a:t>
            </a:r>
            <a:r>
              <a:rPr lang="en-US" dirty="0" smtClean="0"/>
              <a:t> </a:t>
            </a:r>
            <a:r>
              <a:rPr lang="en-US" dirty="0" err="1" smtClean="0"/>
              <a:t>enterpisr</a:t>
            </a:r>
            <a:r>
              <a:rPr lang="en-US" dirty="0" smtClean="0"/>
              <a:t> sales</a:t>
            </a:r>
          </a:p>
          <a:p>
            <a:r>
              <a:rPr lang="en-US" dirty="0"/>
              <a:t>	</a:t>
            </a:r>
            <a:r>
              <a:rPr lang="en-US" dirty="0" smtClean="0"/>
              <a:t>associate: sales associate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286000" y="1803802"/>
            <a:ext cx="4478482" cy="229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9673" y="1963882"/>
            <a:ext cx="4284809" cy="237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7148945" y="3821484"/>
            <a:ext cx="1174173" cy="444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6764482" y="4343400"/>
            <a:ext cx="1558636" cy="47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520045" y="366507"/>
            <a:ext cx="596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alc.(</a:t>
            </a:r>
            <a:r>
              <a:rPr lang="en-US" dirty="0" err="1" smtClean="0"/>
              <a:t>phil</a:t>
            </a:r>
            <a:r>
              <a:rPr lang="en-US" dirty="0" smtClean="0"/>
              <a:t>(</a:t>
            </a:r>
            <a:r>
              <a:rPr lang="en-US" dirty="0" err="1" smtClean="0"/>
              <a:t>kim</a:t>
            </a:r>
            <a:r>
              <a:rPr lang="en-US" dirty="0" smtClean="0"/>
              <a:t>)): In Germany there will be a lot of blond </a:t>
            </a:r>
            <a:r>
              <a:rPr lang="en-US" dirty="0" err="1" smtClean="0"/>
              <a:t>peopel</a:t>
            </a:r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1662547" y="5010513"/>
            <a:ext cx="9725891" cy="1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91" idx="3"/>
          </p:cNvCxnSpPr>
          <p:nvPr/>
        </p:nvCxnSpPr>
        <p:spPr>
          <a:xfrm flipV="1">
            <a:off x="6089073" y="551173"/>
            <a:ext cx="4393502" cy="51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756564" y="446809"/>
            <a:ext cx="51954" cy="104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454727" y="1214083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smtClean="0"/>
              <a:t>CALL CENTER</a:t>
            </a:r>
            <a:endParaRPr lang="en-US" b="1" strike="sngStrike" dirty="0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887556" y="415658"/>
            <a:ext cx="3865418" cy="106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479673" y="5185518"/>
            <a:ext cx="47400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Sales.WWI</a:t>
            </a:r>
            <a:r>
              <a:rPr lang="en-US" dirty="0" smtClean="0"/>
              <a:t>(KING).6c         (MARY).</a:t>
            </a:r>
            <a:r>
              <a:rPr lang="en-US" dirty="0" err="1" smtClean="0"/>
              <a:t>marxplank.arx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trike="sngStrike" dirty="0" smtClean="0"/>
              <a:t>board sex wax</a:t>
            </a:r>
            <a:endParaRPr lang="en-US" strike="sngStrike" dirty="0" smtClean="0"/>
          </a:p>
        </p:txBody>
      </p:sp>
      <p:sp>
        <p:nvSpPr>
          <p:cNvPr id="101" name="Rectangle 100"/>
          <p:cNvSpPr/>
          <p:nvPr/>
        </p:nvSpPr>
        <p:spPr>
          <a:xfrm>
            <a:off x="1595004" y="5152155"/>
            <a:ext cx="616958" cy="42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49465" y="5302368"/>
            <a:ext cx="520956" cy="4529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1576222" y="5043505"/>
            <a:ext cx="1170001" cy="845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2470420" y="5730213"/>
            <a:ext cx="6846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- </a:t>
            </a:r>
            <a:r>
              <a:rPr lang="en-US" strike="sngStrike" dirty="0" err="1" smtClean="0"/>
              <a:t>sovient</a:t>
            </a:r>
            <a:r>
              <a:rPr lang="en-US" strike="sngStrike" dirty="0" smtClean="0"/>
              <a:t> union</a:t>
            </a:r>
            <a:r>
              <a:rPr lang="en-US" dirty="0" smtClean="0"/>
              <a:t>(</a:t>
            </a:r>
            <a:r>
              <a:rPr lang="en-US" dirty="0" err="1" smtClean="0"/>
              <a:t>milli</a:t>
            </a:r>
            <a:r>
              <a:rPr lang="en-US" dirty="0" smtClean="0"/>
              <a:t> </a:t>
            </a:r>
            <a:r>
              <a:rPr lang="en-US" dirty="0" err="1" smtClean="0"/>
              <a:t>vani</a:t>
            </a:r>
            <a:r>
              <a:rPr lang="en-US" dirty="0" smtClean="0"/>
              <a:t>, </a:t>
            </a:r>
            <a:r>
              <a:rPr lang="en-US" dirty="0" err="1" smtClean="0"/>
              <a:t>jakson</a:t>
            </a:r>
            <a:r>
              <a:rPr lang="en-US" dirty="0" smtClean="0"/>
              <a:t>; ELKE(88</a:t>
            </a:r>
            <a:r>
              <a:rPr lang="en-US" baseline="30000" dirty="0" smtClean="0"/>
              <a:t>th</a:t>
            </a:r>
            <a:r>
              <a:rPr lang="en-US" dirty="0" smtClean="0"/>
              <a:t>, Pena(</a:t>
            </a:r>
            <a:r>
              <a:rPr lang="en-US" dirty="0" err="1" smtClean="0"/>
              <a:t>tranls</a:t>
            </a:r>
            <a:r>
              <a:rPr lang="en-US" dirty="0" smtClean="0"/>
              <a:t>)bum)</a:t>
            </a:r>
            <a:endParaRPr lang="en-US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8870444" y="5302368"/>
            <a:ext cx="3408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6c: Jacking off in school (name?)</a:t>
            </a:r>
          </a:p>
          <a:p>
            <a:r>
              <a:rPr lang="en-US" dirty="0"/>
              <a:t>	</a:t>
            </a:r>
            <a:r>
              <a:rPr lang="en-US" dirty="0" smtClean="0"/>
              <a:t>hole in pants</a:t>
            </a:r>
          </a:p>
          <a:p>
            <a:r>
              <a:rPr lang="en-US" dirty="0"/>
              <a:t>	</a:t>
            </a:r>
            <a:r>
              <a:rPr lang="en-US" dirty="0" smtClean="0"/>
              <a:t>father levis hole in pants</a:t>
            </a:r>
            <a:endParaRPr lang="en-US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9809018" y="5755310"/>
            <a:ext cx="1579420" cy="76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9798627" y="6025267"/>
            <a:ext cx="2971800" cy="28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 flipV="1">
            <a:off x="6681355" y="5396162"/>
            <a:ext cx="2015836" cy="20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9168228" y="50968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</a:t>
            </a: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9154391" y="5455311"/>
            <a:ext cx="2875669" cy="53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817893" y="499447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6c 2pac</a:t>
            </a:r>
            <a:endParaRPr lang="en-US" dirty="0"/>
          </a:p>
        </p:txBody>
      </p:sp>
      <p:cxnSp>
        <p:nvCxnSpPr>
          <p:cNvPr id="118" name="Straight Connector 117"/>
          <p:cNvCxnSpPr/>
          <p:nvPr/>
        </p:nvCxnSpPr>
        <p:spPr>
          <a:xfrm flipH="1">
            <a:off x="10089573" y="5096803"/>
            <a:ext cx="748145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142466" y="4399958"/>
            <a:ext cx="4240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SQ.assumed.ipx.1995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nonPoliceCurlsLogical</a:t>
            </a:r>
            <a:r>
              <a:rPr lang="en-US" dirty="0" smtClean="0"/>
              <a:t>(</a:t>
            </a:r>
            <a:r>
              <a:rPr lang="en-US" dirty="0" err="1" smtClean="0"/>
              <a:t>secratry,ms</a:t>
            </a:r>
            <a:r>
              <a:rPr lang="en-US" dirty="0" smtClean="0"/>
              <a:t> </a:t>
            </a:r>
            <a:r>
              <a:rPr lang="en-US" dirty="0" err="1" smtClean="0"/>
              <a:t>lanley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6525492" y="5302368"/>
            <a:ext cx="1569436" cy="22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543800" y="5888765"/>
            <a:ext cx="1236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4894118" y="5888765"/>
            <a:ext cx="1631374" cy="136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746223" y="6225698"/>
            <a:ext cx="460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CUM: </a:t>
            </a:r>
            <a:r>
              <a:rPr lang="en-US" dirty="0" err="1" smtClean="0"/>
              <a:t>Milli</a:t>
            </a:r>
            <a:r>
              <a:rPr lang="en-US" dirty="0" smtClean="0"/>
              <a:t> </a:t>
            </a:r>
            <a:r>
              <a:rPr lang="en-US" dirty="0" err="1" smtClean="0"/>
              <a:t>Vanilli</a:t>
            </a:r>
            <a:r>
              <a:rPr lang="en-US" dirty="0" smtClean="0"/>
              <a:t>          </a:t>
            </a:r>
            <a:r>
              <a:rPr lang="en-US" dirty="0" err="1" smtClean="0"/>
              <a:t>ibm.daimler.apple.touch</a:t>
            </a:r>
            <a:endParaRPr lang="en-US" dirty="0" smtClean="0"/>
          </a:p>
          <a:p>
            <a:r>
              <a:rPr lang="en-US" dirty="0" smtClean="0"/>
              <a:t>    Dirk Will</a:t>
            </a:r>
            <a:endParaRPr lang="en-US" dirty="0"/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2618509" y="6411191"/>
            <a:ext cx="2134465" cy="31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2746223" y="6650182"/>
            <a:ext cx="1327013" cy="20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374204" y="6548863"/>
            <a:ext cx="15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Andreas Kaiser</a:t>
            </a:r>
            <a:endParaRPr lang="en-US" strike="sngStrike" dirty="0"/>
          </a:p>
        </p:txBody>
      </p:sp>
      <p:sp>
        <p:nvSpPr>
          <p:cNvPr id="132" name="Heart 131"/>
          <p:cNvSpPr/>
          <p:nvPr/>
        </p:nvSpPr>
        <p:spPr>
          <a:xfrm>
            <a:off x="1003900" y="5872374"/>
            <a:ext cx="999849" cy="88171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1078080" y="6013644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Denise want sex with</a:t>
            </a:r>
          </a:p>
          <a:p>
            <a:r>
              <a:rPr lang="en-US" sz="800" strike="sngStrike" dirty="0" smtClean="0"/>
              <a:t>Dirk Will or (not) </a:t>
            </a:r>
          </a:p>
          <a:p>
            <a:r>
              <a:rPr lang="en-US" sz="800" strike="sngStrike" dirty="0" smtClean="0"/>
              <a:t>Andreas Kaiser</a:t>
            </a:r>
            <a:endParaRPr lang="en-US" sz="800" strike="sngStrike" dirty="0"/>
          </a:p>
        </p:txBody>
      </p:sp>
      <p:sp>
        <p:nvSpPr>
          <p:cNvPr id="134" name="TextBox 133"/>
          <p:cNvSpPr txBox="1"/>
          <p:nvPr/>
        </p:nvSpPr>
        <p:spPr>
          <a:xfrm>
            <a:off x="757025" y="5614040"/>
            <a:ext cx="20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nonPoliceCfgLogical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851081" y="65659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</a:t>
            </a:r>
            <a:endParaRPr lang="en-US" dirty="0"/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1655473" y="6647867"/>
            <a:ext cx="3631827" cy="10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ight Arrow 137"/>
          <p:cNvSpPr/>
          <p:nvPr/>
        </p:nvSpPr>
        <p:spPr>
          <a:xfrm>
            <a:off x="1872943" y="5864959"/>
            <a:ext cx="5123275" cy="503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1995, 2013(</a:t>
            </a:r>
            <a:r>
              <a:rPr lang="en-US" dirty="0" err="1" smtClean="0"/>
              <a:t>nonPoilceCfg</a:t>
            </a:r>
            <a:r>
              <a:rPr lang="en-US" dirty="0" smtClean="0"/>
              <a:t>)touch),1997dec(god)</a:t>
            </a:r>
            <a:endParaRPr lang="en-US" dirty="0"/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7231298" y="6082376"/>
            <a:ext cx="119134" cy="8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ight Arrow 140"/>
          <p:cNvSpPr/>
          <p:nvPr/>
        </p:nvSpPr>
        <p:spPr>
          <a:xfrm rot="21121464">
            <a:off x="7515700" y="6069488"/>
            <a:ext cx="1392382" cy="201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8427027" y="6565980"/>
            <a:ext cx="363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Stephae</a:t>
            </a:r>
            <a:r>
              <a:rPr lang="en-US" dirty="0" smtClean="0"/>
              <a:t>: 00.000001 Money or Love: </a:t>
            </a:r>
            <a:endParaRPr lang="en-US" dirty="0"/>
          </a:p>
        </p:txBody>
      </p:sp>
      <p:cxnSp>
        <p:nvCxnSpPr>
          <p:cNvPr id="144" name="Straight Connector 143"/>
          <p:cNvCxnSpPr>
            <a:stCxn id="142" idx="1"/>
            <a:endCxn id="142" idx="3"/>
          </p:cNvCxnSpPr>
          <p:nvPr/>
        </p:nvCxnSpPr>
        <p:spPr>
          <a:xfrm>
            <a:off x="8427027" y="6750646"/>
            <a:ext cx="3630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983239" y="4665527"/>
            <a:ext cx="324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oviet </a:t>
            </a:r>
            <a:r>
              <a:rPr lang="en-US" dirty="0" err="1" smtClean="0"/>
              <a:t>uion</a:t>
            </a:r>
            <a:r>
              <a:rPr lang="en-US" dirty="0" smtClean="0"/>
              <a:t>(</a:t>
            </a:r>
            <a:r>
              <a:rPr lang="en-US" dirty="0" err="1" smtClean="0"/>
              <a:t>nonPoceDEA</a:t>
            </a:r>
            <a:r>
              <a:rPr lang="en-US" dirty="0" smtClean="0"/>
              <a:t>(</a:t>
            </a:r>
            <a:r>
              <a:rPr lang="en-US" dirty="0" err="1" smtClean="0"/>
              <a:t>mdma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887556" y="4850193"/>
            <a:ext cx="1260048" cy="144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913341" y="4461531"/>
            <a:ext cx="363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Soive</a:t>
            </a:r>
            <a:r>
              <a:rPr lang="en-US" dirty="0" smtClean="0"/>
              <a:t> </a:t>
            </a:r>
            <a:r>
              <a:rPr lang="en-US" dirty="0" err="1" smtClean="0"/>
              <a:t>uion</a:t>
            </a:r>
            <a:r>
              <a:rPr lang="en-US" dirty="0" smtClean="0"/>
              <a:t>(depression, blue brother)</a:t>
            </a:r>
            <a:endParaRPr lang="en-US" dirty="0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1078080" y="4646197"/>
            <a:ext cx="2101538" cy="1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9" idx="3"/>
          </p:cNvCxnSpPr>
          <p:nvPr/>
        </p:nvCxnSpPr>
        <p:spPr>
          <a:xfrm flipH="1">
            <a:off x="3100605" y="4646197"/>
            <a:ext cx="1445525" cy="40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73703" y="3987158"/>
            <a:ext cx="1866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Drugs are not real</a:t>
            </a:r>
          </a:p>
          <a:p>
            <a:r>
              <a:rPr lang="en-US" strike="sngStrike" dirty="0" smtClean="0"/>
              <a:t>emotions</a:t>
            </a:r>
            <a:endParaRPr lang="en-US" strike="sngStrike" dirty="0"/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913341" y="4006150"/>
            <a:ext cx="1832882" cy="3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1968049" y="4013565"/>
            <a:ext cx="728538" cy="514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091508" y="4464976"/>
            <a:ext cx="2569664" cy="13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49" idx="3"/>
          </p:cNvCxnSpPr>
          <p:nvPr/>
        </p:nvCxnSpPr>
        <p:spPr>
          <a:xfrm>
            <a:off x="4546130" y="4646197"/>
            <a:ext cx="73706" cy="390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1866418" y="4850193"/>
            <a:ext cx="2410691" cy="7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10267695" y="3501736"/>
            <a:ext cx="2361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 ATOMCLOCK</a:t>
            </a:r>
          </a:p>
          <a:p>
            <a:r>
              <a:rPr lang="en-US" dirty="0" err="1" smtClean="0"/>
              <a:t>Ibm.dmiler.apple.touch</a:t>
            </a:r>
            <a:endParaRPr lang="en-US" dirty="0"/>
          </a:p>
        </p:txBody>
      </p:sp>
      <p:cxnSp>
        <p:nvCxnSpPr>
          <p:cNvPr id="168" name="Straight Arrow Connector 167"/>
          <p:cNvCxnSpPr/>
          <p:nvPr/>
        </p:nvCxnSpPr>
        <p:spPr>
          <a:xfrm flipH="1" flipV="1">
            <a:off x="10983191" y="3957000"/>
            <a:ext cx="145473" cy="49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0552471" y="3189031"/>
            <a:ext cx="468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HOCME:MAYOR(</a:t>
            </a:r>
            <a:r>
              <a:rPr lang="en-US" dirty="0" err="1" smtClean="0"/>
              <a:t>nonPoliceCalifnroa.assetsLoica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civil_code</a:t>
            </a:r>
            <a:r>
              <a:rPr lang="en-US" dirty="0" smtClean="0"/>
              <a:t>.(</a:t>
            </a:r>
            <a:r>
              <a:rPr lang="en-US" dirty="0" err="1" smtClean="0"/>
              <a:t>alg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226691" y="5281469"/>
            <a:ext cx="147513" cy="247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894118" y="5281469"/>
            <a:ext cx="519546" cy="114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752974" y="3835362"/>
            <a:ext cx="141144" cy="177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17000" y="3614961"/>
            <a:ext cx="322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WWI.QUEEN: MARY(</a:t>
            </a:r>
            <a:r>
              <a:rPr lang="en-US" dirty="0" err="1" smtClean="0"/>
              <a:t>denise,lary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808518" y="3821484"/>
            <a:ext cx="1870364" cy="13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96218" y="3377045"/>
            <a:ext cx="143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Other: LARRY</a:t>
            </a:r>
            <a:endParaRPr lang="en-US" dirty="0"/>
          </a:p>
        </p:txBody>
      </p:sp>
      <p:cxnSp>
        <p:nvCxnSpPr>
          <p:cNvPr id="20" name="Straight Connector 19"/>
          <p:cNvCxnSpPr>
            <a:stCxn id="47" idx="3"/>
          </p:cNvCxnSpPr>
          <p:nvPr/>
        </p:nvCxnSpPr>
        <p:spPr>
          <a:xfrm flipH="1">
            <a:off x="4087395" y="2425547"/>
            <a:ext cx="5080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048327" y="2148548"/>
            <a:ext cx="2460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38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31273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31273" y="374073"/>
            <a:ext cx="0" cy="6483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1273" y="-2825"/>
            <a:ext cx="74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SALES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192143" y="290753"/>
            <a:ext cx="225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IBM Sales Engineering</a:t>
            </a:r>
          </a:p>
          <a:p>
            <a:r>
              <a:rPr lang="en-US" strike="sngStrike" dirty="0" smtClean="0"/>
              <a:t>IBM Partner Sales</a:t>
            </a:r>
          </a:p>
          <a:p>
            <a:r>
              <a:rPr lang="en-US" strike="sngStrike" dirty="0" err="1" smtClean="0"/>
              <a:t>Assc</a:t>
            </a:r>
            <a:r>
              <a:rPr lang="en-US" strike="sngStrike" dirty="0" smtClean="0"/>
              <a:t>. Sales</a:t>
            </a:r>
            <a:endParaRPr lang="en-US" strike="sngStrike" dirty="0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887556" y="415658"/>
            <a:ext cx="3865418" cy="106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Picture 1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76" y="2234045"/>
            <a:ext cx="1597602" cy="798801"/>
          </a:xfrm>
          <a:prstGeom prst="rect">
            <a:avLst/>
          </a:prstGeom>
        </p:spPr>
      </p:pic>
      <p:cxnSp>
        <p:nvCxnSpPr>
          <p:cNvPr id="172" name="Straight Connector 171"/>
          <p:cNvCxnSpPr/>
          <p:nvPr/>
        </p:nvCxnSpPr>
        <p:spPr>
          <a:xfrm>
            <a:off x="4987636" y="1963882"/>
            <a:ext cx="597248" cy="1652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382" y="2234045"/>
            <a:ext cx="893619" cy="893619"/>
          </a:xfrm>
          <a:prstGeom prst="rect">
            <a:avLst/>
          </a:prstGeom>
        </p:spPr>
      </p:pic>
      <p:cxnSp>
        <p:nvCxnSpPr>
          <p:cNvPr id="175" name="Straight Connector 174"/>
          <p:cNvCxnSpPr/>
          <p:nvPr/>
        </p:nvCxnSpPr>
        <p:spPr>
          <a:xfrm>
            <a:off x="6946151" y="1813214"/>
            <a:ext cx="659994" cy="180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1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730" y="1963882"/>
            <a:ext cx="801398" cy="801398"/>
          </a:xfrm>
          <a:prstGeom prst="rect">
            <a:avLst/>
          </a:prstGeom>
        </p:spPr>
      </p:pic>
      <p:cxnSp>
        <p:nvCxnSpPr>
          <p:cNvPr id="180" name="Straight Connector 179"/>
          <p:cNvCxnSpPr/>
          <p:nvPr/>
        </p:nvCxnSpPr>
        <p:spPr>
          <a:xfrm flipV="1">
            <a:off x="1683327" y="3616036"/>
            <a:ext cx="10287000" cy="83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Picture 1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6519" y="3747289"/>
            <a:ext cx="7219048" cy="30285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11" y="3833880"/>
            <a:ext cx="2143125" cy="213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3365" y="6488668"/>
            <a:ext cx="295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nonPoliceImmokallee</a:t>
            </a:r>
            <a:r>
              <a:rPr lang="en-US" dirty="0" smtClean="0"/>
              <a:t>, </a:t>
            </a:r>
            <a:r>
              <a:rPr lang="en-US" dirty="0" err="1" smtClean="0"/>
              <a:t>Flordia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8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31273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31273" y="374073"/>
            <a:ext cx="0" cy="6483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05889" y="3244334"/>
            <a:ext cx="3380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§ 32 </a:t>
            </a:r>
            <a:r>
              <a:rPr lang="en-US" dirty="0" err="1" smtClean="0"/>
              <a:t>Kondompflicht</a:t>
            </a:r>
            <a:r>
              <a:rPr lang="en-US" dirty="0" smtClean="0"/>
              <a:t>; </a:t>
            </a:r>
            <a:r>
              <a:rPr lang="en-US" dirty="0" err="1" smtClean="0"/>
              <a:t>Werbeverbot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0791" y="1132609"/>
            <a:ext cx="291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 </a:t>
            </a:r>
            <a:r>
              <a:rPr lang="en-US" dirty="0" err="1" smtClean="0"/>
              <a:t>ibm.damiler.apple.chair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86110" y="1246909"/>
            <a:ext cx="280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 </a:t>
            </a:r>
            <a:r>
              <a:rPr lang="en-US" dirty="0" err="1" smtClean="0"/>
              <a:t>ibm.dmiler.apple.chair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4670101" y="1501941"/>
            <a:ext cx="4754454" cy="24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71800" y="202168"/>
            <a:ext cx="36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WWI.nonPoliceProstetionLawLogical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80218" y="1839191"/>
            <a:ext cx="1444337" cy="65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424555" y="1839191"/>
            <a:ext cx="904009" cy="654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nonPoliceConstituion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7" idx="2"/>
          </p:cNvCxnSpPr>
          <p:nvPr/>
        </p:nvCxnSpPr>
        <p:spPr>
          <a:xfrm>
            <a:off x="4670101" y="1501941"/>
            <a:ext cx="6146835" cy="24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993582" y="136120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88480" y="11765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1998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3" idx="3"/>
          </p:cNvCxnSpPr>
          <p:nvPr/>
        </p:nvCxnSpPr>
        <p:spPr>
          <a:xfrm flipV="1">
            <a:off x="2815941" y="981348"/>
            <a:ext cx="2622125" cy="4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5295" y="658182"/>
            <a:ext cx="4502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Frankfurt, </a:t>
            </a:r>
          </a:p>
          <a:p>
            <a:r>
              <a:rPr lang="en-US" dirty="0" smtClean="0"/>
              <a:t>WWI(ibm.dmier.appe.touch.accentrue.kp.org)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7" idx="2"/>
          </p:cNvCxnSpPr>
          <p:nvPr/>
        </p:nvCxnSpPr>
        <p:spPr>
          <a:xfrm flipH="1">
            <a:off x="2041223" y="1501941"/>
            <a:ext cx="2628878" cy="14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1273" y="4270664"/>
            <a:ext cx="11360727" cy="20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134196" y="3901332"/>
            <a:ext cx="497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SFO </a:t>
            </a:r>
            <a:r>
              <a:rPr lang="en-US" dirty="0" err="1" smtClean="0"/>
              <a:t>POLICE.nonPoliceHumanTraffickingLogical.bart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83991" y="509016"/>
            <a:ext cx="369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Ibm.dmaile.apple.beats.nonPolciCfg</a:t>
            </a:r>
            <a:r>
              <a:rPr lang="en-US" strike="sngStrike" dirty="0" smtClean="0"/>
              <a:t>[]</a:t>
            </a:r>
            <a:endParaRPr lang="en-US" strike="sngStrike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298978" y="878349"/>
            <a:ext cx="37004" cy="2233274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80955" y="5008418"/>
            <a:ext cx="557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Contributory negligence and best practices for sex abuse</a:t>
            </a:r>
          </a:p>
          <a:p>
            <a:r>
              <a:rPr lang="en-US" dirty="0"/>
              <a:t>i</a:t>
            </a:r>
            <a:r>
              <a:rPr lang="en-US" dirty="0" smtClean="0"/>
              <a:t>n business process management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80955" y="5678907"/>
            <a:ext cx="3380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§ 32 </a:t>
            </a:r>
            <a:r>
              <a:rPr lang="en-US" dirty="0" err="1" smtClean="0"/>
              <a:t>Kondompflicht</a:t>
            </a:r>
            <a:r>
              <a:rPr lang="en-US" dirty="0" smtClean="0"/>
              <a:t>; </a:t>
            </a:r>
            <a:r>
              <a:rPr lang="en-US" dirty="0" err="1" smtClean="0"/>
              <a:t>Werbeverbot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7159336" y="2685960"/>
            <a:ext cx="2431473" cy="2883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018355" y="3663527"/>
            <a:ext cx="3261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FATHER: </a:t>
            </a:r>
            <a:r>
              <a:rPr lang="en-US" dirty="0" err="1" smtClean="0"/>
              <a:t>theis</a:t>
            </a:r>
            <a:r>
              <a:rPr lang="en-US" dirty="0" smtClean="0"/>
              <a:t> about </a:t>
            </a:r>
            <a:r>
              <a:rPr lang="en-US" dirty="0" err="1" smtClean="0"/>
              <a:t>wearking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condom</a:t>
            </a:r>
          </a:p>
          <a:p>
            <a:r>
              <a:rPr lang="en-US" dirty="0" smtClean="0"/>
              <a:t>Dr. Law</a:t>
            </a:r>
          </a:p>
          <a:p>
            <a:r>
              <a:rPr lang="en-US" dirty="0" smtClean="0"/>
              <a:t>Without having </a:t>
            </a:r>
            <a:r>
              <a:rPr lang="en-US" dirty="0" err="1" smtClean="0"/>
              <a:t>woren</a:t>
            </a:r>
            <a:r>
              <a:rPr lang="en-US" dirty="0" smtClean="0"/>
              <a:t> a </a:t>
            </a:r>
            <a:r>
              <a:rPr lang="en-US" dirty="0" err="1" smtClean="0"/>
              <a:t>condem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4862945" y="1808383"/>
            <a:ext cx="3995161" cy="2268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92728" y="391667"/>
            <a:ext cx="2793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 report to</a:t>
            </a:r>
          </a:p>
          <a:p>
            <a:r>
              <a:rPr lang="en-US" dirty="0" smtClean="0"/>
              <a:t>MLK(</a:t>
            </a:r>
            <a:r>
              <a:rPr lang="en-US" strike="sngStrike" dirty="0" err="1" smtClean="0"/>
              <a:t>dre</a:t>
            </a:r>
            <a:r>
              <a:rPr lang="en-US" strike="sngStrike" dirty="0" err="1" smtClean="0"/>
              <a:t>,</a:t>
            </a:r>
            <a:r>
              <a:rPr lang="en-US" strike="sngStrike" dirty="0" err="1" smtClean="0"/>
              <a:t>Oscar</a:t>
            </a:r>
            <a:r>
              <a:rPr lang="en-US" strike="sngStrike" dirty="0" smtClean="0"/>
              <a:t>) report from</a:t>
            </a:r>
          </a:p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902206" y="6330802"/>
            <a:ext cx="474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Wolrds</a:t>
            </a:r>
            <a:r>
              <a:rPr lang="en-US" strike="sngStrike" dirty="0" smtClean="0"/>
              <a:t> best should have worn a condom; parent</a:t>
            </a:r>
          </a:p>
          <a:p>
            <a:r>
              <a:rPr lang="en-US" dirty="0" err="1" smtClean="0"/>
              <a:t>nonPoliceCfgLogical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6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31273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31273" y="374073"/>
            <a:ext cx="0" cy="6483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1273" y="-2825"/>
            <a:ext cx="74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SALES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192143" y="290753"/>
            <a:ext cx="225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IBM Sales Engineering</a:t>
            </a:r>
          </a:p>
          <a:p>
            <a:r>
              <a:rPr lang="en-US" strike="sngStrike" dirty="0" smtClean="0"/>
              <a:t>IBM Partner Sales</a:t>
            </a:r>
          </a:p>
          <a:p>
            <a:r>
              <a:rPr lang="en-US" strike="sngStrike" dirty="0" err="1" smtClean="0"/>
              <a:t>Assc</a:t>
            </a:r>
            <a:r>
              <a:rPr lang="en-US" strike="sngStrike" dirty="0" smtClean="0"/>
              <a:t>. Sales</a:t>
            </a:r>
            <a:endParaRPr lang="en-US" strike="sngStrike" dirty="0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887556" y="415658"/>
            <a:ext cx="3865418" cy="106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820265" y="3273506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/opt/IBM/WebSpehre/AppServer/bin/WSDL2Java.sh -r server  tinyurl.com/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WebSerice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-Calculator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56074" y="446809"/>
            <a:ext cx="1139483" cy="263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31273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31273" y="374073"/>
            <a:ext cx="0" cy="6483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623" y="1674054"/>
            <a:ext cx="404007" cy="40400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04623" y="1674054"/>
            <a:ext cx="404007" cy="4040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7125" y="474944"/>
            <a:ext cx="67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</a:p>
          <a:p>
            <a:r>
              <a:rPr lang="en-US" dirty="0" smtClean="0"/>
              <a:t>§187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0137" y="388140"/>
            <a:ext cx="263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nonPoliceAvailability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97083" y="1876057"/>
            <a:ext cx="209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nonPoliceRTALogiacl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97083" y="675249"/>
            <a:ext cx="5869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nonPocilePort</a:t>
            </a:r>
            <a:r>
              <a:rPr lang="en-US" dirty="0" smtClean="0"/>
              <a:t>(80)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ibm.dmiler.soap</a:t>
            </a:r>
            <a:r>
              <a:rPr lang="en-US" dirty="0" smtClean="0"/>
              <a:t> </a:t>
            </a:r>
            <a:r>
              <a:rPr lang="en-US" dirty="0" err="1" smtClean="0"/>
              <a:t>nonPole</a:t>
            </a:r>
            <a:r>
              <a:rPr lang="en-US" dirty="0" smtClean="0"/>
              <a:t>(8880).</a:t>
            </a:r>
            <a:r>
              <a:rPr lang="en-US" dirty="0" err="1" smtClean="0"/>
              <a:t>nonPiceWebServicesLgoical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62064" y="1414152"/>
            <a:ext cx="107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starbucks</a:t>
            </a:r>
            <a:endParaRPr lang="en-US" dirty="0"/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 flipH="1">
            <a:off x="4262064" y="1598818"/>
            <a:ext cx="1350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6225" y="318199"/>
            <a:ext cx="559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WWI.wyland.IBM_EPSIDIC</a:t>
            </a:r>
            <a:r>
              <a:rPr lang="en-US" dirty="0" smtClean="0"/>
              <a:t>; that man treat me like a horse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656406" y="502865"/>
            <a:ext cx="5528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11046" y="40961"/>
            <a:ext cx="579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Ibm.dmiler.apple.touch.Soviet</a:t>
            </a:r>
            <a:r>
              <a:rPr lang="en-US" dirty="0" smtClean="0"/>
              <a:t> union(black/white bald/bald)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3305908" y="223404"/>
            <a:ext cx="3588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100404" y="318199"/>
            <a:ext cx="357861" cy="407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17785" y="3770142"/>
            <a:ext cx="308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WWI.nonPoliceProsteaiotnLaw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65049" y="292879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1D8723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990555" y="466635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nonPoliceSexAbuseLogical</a:t>
            </a:r>
            <a:r>
              <a:rPr lang="en-US" dirty="0" smtClean="0"/>
              <a:t>{</a:t>
            </a:r>
          </a:p>
          <a:p>
            <a:r>
              <a:rPr lang="en-US" dirty="0" smtClean="0"/>
              <a:t>	&lt;s&gt;tinder&lt;/s&gt; </a:t>
            </a:r>
            <a:r>
              <a:rPr lang="en-US" dirty="0" err="1" smtClean="0"/>
              <a:t>nonPoliceChart.nonPicePortLogical</a:t>
            </a:r>
            <a:endParaRPr lang="en-US" dirty="0" smtClean="0"/>
          </a:p>
          <a:p>
            <a:r>
              <a:rPr lang="en-US" dirty="0" smtClean="0"/>
              <a:t>			[		] - &lt;s&gt;she does&lt;/s&gt;  </a:t>
            </a:r>
            <a:r>
              <a:rPr lang="en-US" dirty="0" err="1" smtClean="0"/>
              <a:t>nonPolcieCfgLogical.nonPOceSexAbuse</a:t>
            </a:r>
            <a:endParaRPr lang="en-US" dirty="0" smtClean="0"/>
          </a:p>
          <a:p>
            <a:r>
              <a:rPr lang="en-US" dirty="0" smtClean="0"/>
              <a:t>					  - &lt;s&gt;he does&lt;/s&gt;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nonPoliceWidthLogiacl</a:t>
            </a:r>
            <a:endParaRPr lang="en-US" dirty="0" smtClean="0"/>
          </a:p>
          <a:p>
            <a:r>
              <a:rPr lang="en-US" dirty="0" smtClean="0"/>
              <a:t>	}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04605" y="4274392"/>
            <a:ext cx="236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Ibm.damiler.atari.apple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2432" y="46754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§187 HOMCEI:LUX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831273" y="4711627"/>
            <a:ext cx="11168469" cy="19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1273" y="5026447"/>
            <a:ext cx="26686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Ipx.int(</a:t>
            </a:r>
            <a:r>
              <a:rPr lang="en-US" strike="sngStrike" dirty="0" smtClean="0"/>
              <a:t>full clone </a:t>
            </a:r>
            <a:r>
              <a:rPr lang="en-US" strike="sngStrike" dirty="0" err="1" smtClean="0"/>
              <a:t>wolfgang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kit</a:t>
            </a:r>
          </a:p>
          <a:p>
            <a:r>
              <a:rPr lang="en-US" dirty="0"/>
              <a:t> </a:t>
            </a:r>
            <a:r>
              <a:rPr lang="en-US" dirty="0" smtClean="0"/>
              <a:t> Stanford</a:t>
            </a:r>
            <a:r>
              <a:rPr lang="en-US" strike="sngStrike" dirty="0" smtClean="0"/>
              <a:t>(yang)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/>
              <a:t>(</a:t>
            </a:r>
            <a:r>
              <a:rPr lang="en-US" strike="sngStrike" dirty="0" smtClean="0"/>
              <a:t>full clone </a:t>
            </a:r>
            <a:r>
              <a:rPr lang="en-US" strike="sngStrike" dirty="0" err="1" smtClean="0"/>
              <a:t>wolfgang</a:t>
            </a:r>
            <a:r>
              <a:rPr lang="en-US" dirty="0" smtClean="0"/>
              <a:t>)</a:t>
            </a:r>
          </a:p>
          <a:p>
            <a:endParaRPr lang="en-US" strike="sngStrike" dirty="0"/>
          </a:p>
        </p:txBody>
      </p:sp>
      <p:sp>
        <p:nvSpPr>
          <p:cNvPr id="39" name="TextBox 38"/>
          <p:cNvSpPr txBox="1"/>
          <p:nvPr/>
        </p:nvSpPr>
        <p:spPr>
          <a:xfrm>
            <a:off x="10396025" y="5765111"/>
            <a:ext cx="3952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other</a:t>
            </a:r>
          </a:p>
          <a:p>
            <a:r>
              <a:rPr lang="en-US" dirty="0" smtClean="0"/>
              <a:t>The person so dumb</a:t>
            </a:r>
          </a:p>
          <a:p>
            <a:r>
              <a:rPr lang="en-US" dirty="0" smtClean="0"/>
              <a:t>,Germany. Yang </a:t>
            </a:r>
            <a:r>
              <a:rPr lang="en-US" dirty="0" err="1" smtClean="0"/>
              <a:t>persn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will take Germany then Merkel is gone.</a:t>
            </a:r>
          </a:p>
          <a:p>
            <a:r>
              <a:rPr lang="en-US" dirty="0" smtClean="0"/>
              <a:t>41 years.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1127545" y="5820520"/>
            <a:ext cx="1064455" cy="13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0396025" y="6231988"/>
            <a:ext cx="2377440" cy="7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1"/>
          </p:cNvCxnSpPr>
          <p:nvPr/>
        </p:nvCxnSpPr>
        <p:spPr>
          <a:xfrm>
            <a:off x="10396025" y="6503775"/>
            <a:ext cx="2546252" cy="57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0396025" y="6769203"/>
            <a:ext cx="3952172" cy="88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10775852" y="7040990"/>
            <a:ext cx="808893" cy="20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47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31273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590" y="446809"/>
            <a:ext cx="57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8854" y="223404"/>
            <a:ext cx="10625797" cy="1172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wsdl:webservice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soap:operation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FBI::LAS::</a:t>
            </a:r>
            <a:r>
              <a:rPr lang="en-US" dirty="0" err="1" smtClean="0"/>
              <a:t>VAGAS.lsint</a:t>
            </a:r>
            <a:r>
              <a:rPr lang="en-US" dirty="0" smtClean="0"/>
              <a:t>(&lt;s&gt;gambling)&lt;/s&gt;</a:t>
            </a:r>
          </a:p>
          <a:p>
            <a:r>
              <a:rPr lang="en-US" dirty="0"/>
              <a:t>	</a:t>
            </a:r>
            <a:r>
              <a:rPr lang="en-US" dirty="0" err="1" smtClean="0"/>
              <a:t>nonPolceDEALogialc</a:t>
            </a:r>
            <a:endParaRPr lang="en-US" dirty="0" smtClean="0"/>
          </a:p>
          <a:p>
            <a:r>
              <a:rPr lang="en-US" dirty="0"/>
              <a:t>	 </a:t>
            </a:r>
            <a:r>
              <a:rPr lang="en-US" dirty="0" smtClean="0"/>
              <a:t>     HOMCE:MAYOR (aria, hotel)</a:t>
            </a:r>
          </a:p>
          <a:p>
            <a:r>
              <a:rPr lang="en-US" dirty="0"/>
              <a:t>	</a:t>
            </a:r>
            <a:r>
              <a:rPr lang="en-US" dirty="0" smtClean="0"/>
              <a:t>		venation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nonPoliceDea</a:t>
            </a:r>
            <a:r>
              <a:rPr lang="en-US" dirty="0" smtClean="0"/>
              <a:t>(&lt;s&gt;</a:t>
            </a:r>
            <a:r>
              <a:rPr lang="en-US" dirty="0" err="1" smtClean="0"/>
              <a:t>cocane</a:t>
            </a:r>
            <a:r>
              <a:rPr lang="en-US" dirty="0" smtClean="0"/>
              <a:t> line -------------------&lt;/s&gt;)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nonPoliceDea</a:t>
            </a:r>
            <a:r>
              <a:rPr lang="en-US" dirty="0" smtClean="0"/>
              <a:t>(&lt;s&gt;</a:t>
            </a:r>
            <a:r>
              <a:rPr lang="en-US" dirty="0" err="1" smtClean="0"/>
              <a:t>cocane</a:t>
            </a:r>
            <a:r>
              <a:rPr lang="en-US" dirty="0" smtClean="0"/>
              <a:t> line -------------------&lt;/s&gt;)</a:t>
            </a:r>
          </a:p>
          <a:p>
            <a:endParaRPr lang="en-US" dirty="0" smtClean="0"/>
          </a:p>
          <a:p>
            <a:r>
              <a:rPr lang="en-US" dirty="0" smtClean="0"/>
              <a:t>	  FBI:KIDNAPPING</a:t>
            </a:r>
          </a:p>
          <a:p>
            <a:r>
              <a:rPr lang="en-US" dirty="0"/>
              <a:t>	</a:t>
            </a:r>
            <a:r>
              <a:rPr lang="en-US" dirty="0" smtClean="0"/>
              <a:t>    BILL:     </a:t>
            </a:r>
            <a:r>
              <a:rPr lang="en-US" strike="sngStrike" dirty="0" smtClean="0"/>
              <a:t>tony </a:t>
            </a:r>
            <a:r>
              <a:rPr lang="en-US" strike="sngStrike" dirty="0" err="1" smtClean="0"/>
              <a:t>lada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arto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uka</a:t>
            </a:r>
            <a:r>
              <a:rPr lang="en-US" strike="sngStrike" dirty="0" smtClean="0"/>
              <a:t>  </a:t>
            </a:r>
            <a:r>
              <a:rPr lang="en-US" dirty="0" smtClean="0"/>
              <a:t>2016</a:t>
            </a:r>
            <a:r>
              <a:rPr lang="en-US" strike="sngStrike" dirty="0" smtClean="0"/>
              <a:t> hotel</a:t>
            </a:r>
          </a:p>
          <a:p>
            <a:r>
              <a:rPr lang="en-US" dirty="0"/>
              <a:t>	</a:t>
            </a:r>
            <a:r>
              <a:rPr lang="en-US" dirty="0" smtClean="0"/>
              <a:t> FEDEARL BANK las </a:t>
            </a:r>
            <a:r>
              <a:rPr lang="en-US" dirty="0" err="1" smtClean="0"/>
              <a:t>vegas</a:t>
            </a:r>
            <a:r>
              <a:rPr lang="en-US" dirty="0" smtClean="0"/>
              <a:t> </a:t>
            </a:r>
            <a:r>
              <a:rPr lang="en-US" dirty="0" err="1" smtClean="0"/>
              <a:t>emplyoe</a:t>
            </a:r>
            <a:r>
              <a:rPr lang="en-US" dirty="0" smtClean="0"/>
              <a:t> randy z/</a:t>
            </a:r>
            <a:r>
              <a:rPr lang="en-US" dirty="0" err="1" smtClean="0"/>
              <a:t>os</a:t>
            </a:r>
            <a:r>
              <a:rPr lang="en-US" dirty="0" smtClean="0"/>
              <a:t> programmer</a:t>
            </a:r>
          </a:p>
          <a:p>
            <a:r>
              <a:rPr lang="en-US" dirty="0"/>
              <a:t>	</a:t>
            </a:r>
            <a:r>
              <a:rPr lang="en-US" dirty="0" smtClean="0"/>
              <a:t> GREEN </a:t>
            </a:r>
            <a:r>
              <a:rPr lang="en-US" dirty="0" err="1" smtClean="0"/>
              <a:t>ibm.dmiler.Stanford.kit.nonPiceCotnetItem</a:t>
            </a:r>
            <a:r>
              <a:rPr lang="en-US" dirty="0" smtClean="0"/>
              <a:t>( </a:t>
            </a:r>
            <a:r>
              <a:rPr lang="en-US" dirty="0" err="1" smtClean="0"/>
              <a:t>uka</a:t>
            </a:r>
            <a:r>
              <a:rPr lang="en-US" dirty="0" smtClean="0"/>
              <a:t> tony </a:t>
            </a:r>
            <a:r>
              <a:rPr lang="en-US" dirty="0" err="1" smtClean="0"/>
              <a:t>lataga</a:t>
            </a:r>
            <a:r>
              <a:rPr lang="en-US" dirty="0" smtClean="0"/>
              <a:t>)</a:t>
            </a:r>
          </a:p>
          <a:p>
            <a:r>
              <a:rPr lang="en-US" dirty="0" smtClean="0"/>
              <a:t>	PENTIONG.BASE.1D8723 IPX VICE PREISSNET FEDER REPULIC GERMANY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    </a:t>
            </a:r>
            <a:r>
              <a:rPr lang="en-US" dirty="0" err="1" smtClean="0"/>
              <a:t>nonPoliceBagLogcal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nonPOliceCfgLogical</a:t>
            </a:r>
            <a:r>
              <a:rPr lang="en-US" dirty="0" smtClean="0"/>
              <a:t>=</a:t>
            </a:r>
            <a:r>
              <a:rPr lang="en-US" dirty="0" err="1" smtClean="0"/>
              <a:t>nonPolicePeruLogical</a:t>
            </a:r>
            <a:r>
              <a:rPr lang="en-US" dirty="0" smtClean="0"/>
              <a:t> or </a:t>
            </a:r>
            <a:r>
              <a:rPr lang="en-US" dirty="0" err="1" smtClean="0"/>
              <a:t>nonPoliceMexicoLogical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trike="sngStrike" dirty="0" smtClean="0"/>
              <a:t>0.1 </a:t>
            </a:r>
            <a:r>
              <a:rPr lang="en-US" strike="sngStrike" dirty="0" err="1" smtClean="0"/>
              <a:t>steve</a:t>
            </a:r>
            <a:r>
              <a:rPr lang="en-US" strike="sngStrike" dirty="0" smtClean="0"/>
              <a:t> jobs (stash or bag)</a:t>
            </a:r>
          </a:p>
          <a:p>
            <a:r>
              <a:rPr lang="en-US" dirty="0"/>
              <a:t>	</a:t>
            </a:r>
            <a:r>
              <a:rPr lang="en-US" dirty="0" smtClean="0"/>
              <a:t>   </a:t>
            </a:r>
            <a:r>
              <a:rPr lang="en-US" strike="sngStrike" dirty="0" smtClean="0"/>
              <a:t>}</a:t>
            </a:r>
          </a:p>
          <a:p>
            <a:r>
              <a:rPr lang="en-US" dirty="0" smtClean="0"/>
              <a:t>	 PENTIONG.BASE.1D8723 </a:t>
            </a:r>
            <a:r>
              <a:rPr lang="en-US" dirty="0" smtClean="0"/>
              <a:t>IPX VICE PREISSNET FEDER REPULIC GERMANY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 smtClean="0"/>
              <a:t>	PENTIONG.BASE.1D8723</a:t>
            </a:r>
          </a:p>
          <a:p>
            <a:r>
              <a:rPr lang="en-US" dirty="0" smtClean="0"/>
              <a:t>	 1983 </a:t>
            </a:r>
            <a:r>
              <a:rPr lang="en-US" dirty="0" err="1" smtClean="0"/>
              <a:t>ibm.dmilr.apple</a:t>
            </a:r>
            <a:r>
              <a:rPr lang="en-US" dirty="0" smtClean="0"/>
              <a:t>.(</a:t>
            </a:r>
            <a:r>
              <a:rPr lang="en-US" dirty="0" err="1" smtClean="0"/>
              <a:t>chidl</a:t>
            </a:r>
            <a:r>
              <a:rPr lang="en-US" dirty="0" smtClean="0"/>
              <a:t> views) BLACK</a:t>
            </a:r>
          </a:p>
          <a:p>
            <a:r>
              <a:rPr lang="en-US" dirty="0" smtClean="0"/>
              <a:t>	HOMCEOI:KYRSTAL (&lt;s&gt;</a:t>
            </a:r>
            <a:r>
              <a:rPr lang="en-US" dirty="0" err="1" smtClean="0"/>
              <a:t>delition</a:t>
            </a:r>
            <a:r>
              <a:rPr lang="en-US" dirty="0" smtClean="0"/>
              <a:t> of stock&lt;/s&gt;)	</a:t>
            </a:r>
          </a:p>
          <a:p>
            <a:r>
              <a:rPr lang="en-US" dirty="0" smtClean="0"/>
              <a:t>	  </a:t>
            </a:r>
            <a:r>
              <a:rPr lang="en-US" dirty="0" err="1" smtClean="0"/>
              <a:t>nonPOliceCfgLogical</a:t>
            </a:r>
            <a:r>
              <a:rPr lang="en-US" dirty="0" smtClean="0"/>
              <a:t>=</a:t>
            </a:r>
            <a:r>
              <a:rPr lang="en-US" dirty="0" err="1" smtClean="0"/>
              <a:t>nonPolicePeruLogical</a:t>
            </a:r>
            <a:r>
              <a:rPr lang="en-US" dirty="0" smtClean="0"/>
              <a:t> or </a:t>
            </a:r>
            <a:r>
              <a:rPr lang="en-US" dirty="0" err="1" smtClean="0"/>
              <a:t>nonPoliceMexicoLogical</a:t>
            </a:r>
            <a:r>
              <a:rPr lang="en-US" dirty="0" smtClean="0"/>
              <a:t> </a:t>
            </a:r>
            <a:r>
              <a:rPr lang="en-US" dirty="0" err="1" smtClean="0"/>
              <a:t>nonPoliceBlond.nonPoliceTVLgoical</a:t>
            </a:r>
            <a:r>
              <a:rPr lang="en-US" dirty="0" smtClean="0"/>
              <a:t>	</a:t>
            </a:r>
          </a:p>
          <a:p>
            <a:r>
              <a:rPr lang="en-US" dirty="0" smtClean="0"/>
              <a:t>	HOMCEOI:KYRSTAL (&lt;s&gt;</a:t>
            </a:r>
            <a:r>
              <a:rPr lang="en-US" dirty="0" err="1" smtClean="0"/>
              <a:t>delition</a:t>
            </a:r>
            <a:r>
              <a:rPr lang="en-US" dirty="0" smtClean="0"/>
              <a:t> of stock&lt;/s&gt;)	</a:t>
            </a:r>
          </a:p>
          <a:p>
            <a:r>
              <a:rPr lang="en-US" dirty="0" smtClean="0"/>
              <a:t>          &lt;s&gt;</a:t>
            </a:r>
            <a:r>
              <a:rPr lang="en-US" dirty="0" err="1" smtClean="0"/>
              <a:t>merced</a:t>
            </a:r>
            <a:r>
              <a:rPr lang="en-US" dirty="0" smtClean="0"/>
              <a:t> </a:t>
            </a:r>
            <a:r>
              <a:rPr lang="en-US" dirty="0" err="1" smtClean="0"/>
              <a:t>benz</a:t>
            </a:r>
            <a:r>
              <a:rPr lang="en-US" dirty="0" smtClean="0"/>
              <a:t>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diter</a:t>
            </a:r>
            <a:r>
              <a:rPr lang="en-US" dirty="0" smtClean="0"/>
              <a:t> </a:t>
            </a:r>
            <a:r>
              <a:rPr lang="en-US" dirty="0" err="1" smtClean="0"/>
              <a:t>zetche</a:t>
            </a:r>
            <a:r>
              <a:rPr lang="en-US" dirty="0" smtClean="0"/>
              <a:t>: </a:t>
            </a:r>
            <a:r>
              <a:rPr lang="en-US" dirty="0" err="1" smtClean="0"/>
              <a:t>vigini</a:t>
            </a:r>
            <a:r>
              <a:rPr lang="en-US" dirty="0" smtClean="0"/>
              <a:t> </a:t>
            </a:r>
            <a:r>
              <a:rPr lang="en-US" dirty="0" err="1" smtClean="0"/>
              <a:t>formemt</a:t>
            </a:r>
            <a:r>
              <a:rPr lang="en-US" dirty="0" smtClean="0"/>
              <a:t> for us has been </a:t>
            </a:r>
            <a:r>
              <a:rPr lang="en-US" dirty="0" err="1" smtClean="0"/>
              <a:t>uninteresing</a:t>
            </a:r>
            <a:r>
              <a:rPr lang="en-US" dirty="0" smtClean="0"/>
              <a:t> at this point&lt;/s&gt; 0.01 </a:t>
            </a:r>
            <a:r>
              <a:rPr lang="en-US" dirty="0" err="1" smtClean="0"/>
              <a:t>roth:HOMICIDE</a:t>
            </a:r>
            <a:endParaRPr lang="en-US" dirty="0" smtClean="0"/>
          </a:p>
          <a:p>
            <a:r>
              <a:rPr lang="en-US" dirty="0" smtClean="0"/>
              <a:t>	41.nonPoliceSin.nonPolicePinLogical &lt;s&gt;</a:t>
            </a:r>
            <a:r>
              <a:rPr lang="en-US" dirty="0" err="1" smtClean="0"/>
              <a:t>walmart</a:t>
            </a:r>
            <a:r>
              <a:rPr lang="en-US" dirty="0" smtClean="0"/>
              <a:t> fence jumper&lt;/s&gt;</a:t>
            </a:r>
          </a:p>
          <a:p>
            <a:r>
              <a:rPr lang="en-US" dirty="0" smtClean="0"/>
              <a:t>	PENTIONG.BASE.1D8723  IPX VICE PREISSNET FEDER REPULIC GERMANY &lt;s&gt;(</a:t>
            </a:r>
            <a:r>
              <a:rPr lang="en-US" dirty="0" err="1" smtClean="0"/>
              <a:t>marco</a:t>
            </a:r>
            <a:r>
              <a:rPr lang="en-US" dirty="0" smtClean="0"/>
              <a:t> </a:t>
            </a:r>
            <a:r>
              <a:rPr lang="en-US" dirty="0" err="1" smtClean="0"/>
              <a:t>hager</a:t>
            </a:r>
            <a:r>
              <a:rPr lang="en-US" dirty="0" smtClean="0"/>
              <a:t>)&lt;/s&gt;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nonPoliceDea</a:t>
            </a:r>
            <a:r>
              <a:rPr lang="en-US" dirty="0" smtClean="0"/>
              <a:t>(&lt;s&gt;</a:t>
            </a:r>
            <a:r>
              <a:rPr lang="en-US" dirty="0" err="1" smtClean="0"/>
              <a:t>cocane</a:t>
            </a:r>
            <a:r>
              <a:rPr lang="en-US" dirty="0" smtClean="0"/>
              <a:t> line -------------------&lt;/s&gt;)</a:t>
            </a:r>
          </a:p>
          <a:p>
            <a:endParaRPr lang="en-US" dirty="0" smtClean="0"/>
          </a:p>
          <a:p>
            <a:r>
              <a:rPr lang="en-US" dirty="0" smtClean="0"/>
              <a:t>		soviet </a:t>
            </a:r>
            <a:r>
              <a:rPr lang="en-US" dirty="0" err="1" smtClean="0"/>
              <a:t>uion</a:t>
            </a:r>
            <a:r>
              <a:rPr lang="en-US" dirty="0" smtClean="0"/>
              <a:t>(</a:t>
            </a:r>
            <a:r>
              <a:rPr lang="en-US" dirty="0" err="1" smtClean="0"/>
              <a:t>dell,cleint.ushs</a:t>
            </a:r>
            <a:r>
              <a:rPr lang="en-US" dirty="0" smtClean="0"/>
              <a:t> </a:t>
            </a:r>
            <a:r>
              <a:rPr lang="en-US" dirty="0" err="1" smtClean="0"/>
              <a:t>ibmi.damiler.pope.employe.beathe.saito</a:t>
            </a:r>
            <a:r>
              <a:rPr lang="en-US" dirty="0" smtClean="0"/>
              <a:t>)</a:t>
            </a:r>
          </a:p>
          <a:p>
            <a:r>
              <a:rPr lang="en-US" dirty="0" smtClean="0"/>
              <a:t>	   ibm.dmiler.karstatd.hertie.employe.steve.jobs</a:t>
            </a:r>
          </a:p>
          <a:p>
            <a:r>
              <a:rPr lang="en-US" dirty="0" smtClean="0"/>
              <a:t>	 0.1 &lt;s&gt;</a:t>
            </a:r>
            <a:r>
              <a:rPr lang="en-US" dirty="0" err="1" smtClean="0"/>
              <a:t>Viginig</a:t>
            </a:r>
            <a:r>
              <a:rPr lang="en-US" dirty="0" smtClean="0"/>
              <a:t> </a:t>
            </a:r>
            <a:r>
              <a:rPr lang="en-US" dirty="0" err="1" smtClean="0"/>
              <a:t>Rommeti</a:t>
            </a:r>
            <a:r>
              <a:rPr lang="en-US" dirty="0" smtClean="0"/>
              <a:t> </a:t>
            </a:r>
            <a:r>
              <a:rPr lang="en-US" dirty="0" err="1" smtClean="0"/>
              <a:t>cocain</a:t>
            </a:r>
            <a:r>
              <a:rPr lang="en-US" dirty="0" smtClean="0"/>
              <a:t> line (</a:t>
            </a:r>
            <a:r>
              <a:rPr lang="en-US" dirty="0" err="1" smtClean="0"/>
              <a:t>logcal</a:t>
            </a:r>
            <a:r>
              <a:rPr lang="en-US" dirty="0" smtClean="0"/>
              <a:t>) and </a:t>
            </a:r>
            <a:r>
              <a:rPr lang="en-US" dirty="0" err="1" smtClean="0"/>
              <a:t>dispencer</a:t>
            </a:r>
            <a:r>
              <a:rPr lang="en-US" dirty="0" smtClean="0"/>
              <a:t>&lt;/s&gt;</a:t>
            </a:r>
          </a:p>
          <a:p>
            <a:r>
              <a:rPr lang="en-US" dirty="0" smtClean="0"/>
              <a:t>	PENTIONG.BASE.1D8723</a:t>
            </a:r>
          </a:p>
          <a:p>
            <a:r>
              <a:rPr lang="en-US" dirty="0" smtClean="0"/>
              <a:t> 	</a:t>
            </a:r>
            <a:r>
              <a:rPr lang="en-US" dirty="0" err="1" smtClean="0"/>
              <a:t>nonPoliceDea</a:t>
            </a:r>
            <a:r>
              <a:rPr lang="en-US" dirty="0" smtClean="0"/>
              <a:t>(&lt;s&gt;</a:t>
            </a:r>
            <a:r>
              <a:rPr lang="en-US" dirty="0" err="1" smtClean="0"/>
              <a:t>cocane</a:t>
            </a:r>
            <a:r>
              <a:rPr lang="en-US" dirty="0" smtClean="0"/>
              <a:t> line -------------------&lt;/s&gt;)</a:t>
            </a:r>
          </a:p>
          <a:p>
            <a:endParaRPr lang="en-US" dirty="0" smtClean="0"/>
          </a:p>
          <a:p>
            <a:r>
              <a:rPr lang="en-US" dirty="0" smtClean="0"/>
              <a:t>		 </a:t>
            </a:r>
            <a:r>
              <a:rPr lang="en-US" dirty="0" err="1" smtClean="0"/>
              <a:t>andy</a:t>
            </a:r>
            <a:r>
              <a:rPr lang="en-US" dirty="0" smtClean="0"/>
              <a:t> </a:t>
            </a:r>
            <a:r>
              <a:rPr lang="en-US" dirty="0" err="1" smtClean="0"/>
              <a:t>moore</a:t>
            </a:r>
            <a:r>
              <a:rPr lang="en-US" dirty="0" smtClean="0"/>
              <a:t>: granite 0.1 trailer San </a:t>
            </a:r>
            <a:r>
              <a:rPr lang="en-US" dirty="0" err="1" smtClean="0"/>
              <a:t>Anselom</a:t>
            </a:r>
            <a:r>
              <a:rPr lang="en-US" dirty="0" smtClean="0"/>
              <a:t>, Marin </a:t>
            </a:r>
            <a:r>
              <a:rPr lang="en-US" dirty="0" err="1" smtClean="0"/>
              <a:t>Coutyr</a:t>
            </a:r>
            <a:r>
              <a:rPr lang="en-US" dirty="0" smtClean="0"/>
              <a:t>($1M)</a:t>
            </a:r>
          </a:p>
          <a:p>
            <a:r>
              <a:rPr lang="en-US" dirty="0" smtClean="0"/>
              <a:t>		ibm.dmierl.paerner.proflice.employe.bob.hoover.cleint.granitconstuciont </a:t>
            </a:r>
          </a:p>
          <a:p>
            <a:r>
              <a:rPr lang="en-US" dirty="0" smtClean="0"/>
              <a:t>		 </a:t>
            </a:r>
            <a:r>
              <a:rPr lang="en-US" dirty="0" err="1" smtClean="0"/>
              <a:t>kichen</a:t>
            </a:r>
            <a:r>
              <a:rPr lang="en-US" dirty="0" smtClean="0"/>
              <a:t> counter		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31273" y="446809"/>
            <a:ext cx="0" cy="641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29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31273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590" y="446809"/>
            <a:ext cx="57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1273" y="446809"/>
            <a:ext cx="0" cy="641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1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797</Words>
  <Application>Microsoft Office PowerPoint</Application>
  <PresentationFormat>Widescreen</PresentationFormat>
  <Paragraphs>199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12</cp:revision>
  <dcterms:created xsi:type="dcterms:W3CDTF">2023-04-05T13:24:09Z</dcterms:created>
  <dcterms:modified xsi:type="dcterms:W3CDTF">2023-04-05T18:40:03Z</dcterms:modified>
</cp:coreProperties>
</file>