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1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5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3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8800-F93F-42EA-B708-C5AADBD8869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A248-DC22-4AFC-8042-B0030D91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gif"/><Relationship Id="rId3" Type="http://schemas.openxmlformats.org/officeDocument/2006/relationships/image" Target="../media/image21.png"/><Relationship Id="rId7" Type="http://schemas.openxmlformats.org/officeDocument/2006/relationships/image" Target="../media/image3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73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57662" y="1713429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7529512" y="1713429"/>
            <a:ext cx="110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AT&amp;T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8516" y="300038"/>
            <a:ext cx="16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MATHEW:19/20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25875" y="2698195"/>
            <a:ext cx="15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MERKEL(dept.)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409620" y="791885"/>
            <a:ext cx="2205243" cy="172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0338" y="1171575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JKF(gymnasium)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86613" y="1356241"/>
            <a:ext cx="246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nonPoliceNewarkLogical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43388" y="2021146"/>
            <a:ext cx="35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err="1" smtClean="0"/>
              <a:t>Sovient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uniton</a:t>
            </a:r>
            <a:r>
              <a:rPr lang="en-US" strike="sngStrike" dirty="0" smtClean="0"/>
              <a:t>(depression)</a:t>
            </a:r>
          </a:p>
          <a:p>
            <a:r>
              <a:rPr lang="en-US" strike="sngStrike" dirty="0" smtClean="0"/>
              <a:t>Cisco phone</a:t>
            </a:r>
            <a:endParaRPr lang="en-US" strike="sngStrike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8" y="3967162"/>
            <a:ext cx="3114675" cy="146685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1449769" y="3800475"/>
            <a:ext cx="3165094" cy="16335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64068" y="3067527"/>
            <a:ext cx="450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dirty="0" err="1" smtClean="0"/>
              <a:t>kim</a:t>
            </a:r>
            <a:r>
              <a:rPr lang="en-US" dirty="0" smtClean="0"/>
              <a:t>; son-</a:t>
            </a:r>
            <a:r>
              <a:rPr lang="en-US" dirty="0" err="1" smtClean="0"/>
              <a:t>fo</a:t>
            </a:r>
            <a:r>
              <a:rPr lang="en-US" dirty="0" smtClean="0"/>
              <a:t>-matt)</a:t>
            </a:r>
          </a:p>
          <a:p>
            <a:r>
              <a:rPr lang="en-US" dirty="0" smtClean="0"/>
              <a:t>Other: Full Person: Jason Meiers (son-</a:t>
            </a:r>
            <a:r>
              <a:rPr lang="en-US" dirty="0" err="1" smtClean="0"/>
              <a:t>fo</a:t>
            </a:r>
            <a:r>
              <a:rPr lang="en-US" dirty="0" smtClean="0"/>
              <a:t>-matt)</a:t>
            </a:r>
          </a:p>
          <a:p>
            <a:r>
              <a:rPr lang="en-US" dirty="0" err="1" smtClean="0"/>
              <a:t>Ibm.dmiler.apple.jeuse.christ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082072" y="3800475"/>
            <a:ext cx="3532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40838" y="113050"/>
            <a:ext cx="348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Ibm.damielr</a:t>
            </a:r>
            <a:r>
              <a:rPr lang="en-US" dirty="0" smtClean="0"/>
              <a:t>.*.</a:t>
            </a:r>
            <a:r>
              <a:rPr lang="en-US" dirty="0" err="1" smtClean="0"/>
              <a:t>jvm.eden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px</a:t>
            </a:r>
            <a:endParaRPr lang="en-US" dirty="0" smtClean="0"/>
          </a:p>
          <a:p>
            <a:r>
              <a:rPr lang="en-US" dirty="0" err="1" smtClean="0"/>
              <a:t>Ibm.dmiler.apple.accture.Jvm.eden</a:t>
            </a:r>
            <a:endParaRPr lang="en-US" dirty="0" smtClean="0"/>
          </a:p>
          <a:p>
            <a:r>
              <a:rPr lang="en-US" dirty="0" err="1" smtClean="0"/>
              <a:t>Pms.recyling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2435" y="1955156"/>
            <a:ext cx="49167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MATHEW</a:t>
            </a:r>
          </a:p>
          <a:p>
            <a:r>
              <a:rPr lang="en-US" sz="9600" dirty="0" smtClean="0"/>
              <a:t>:19/20</a:t>
            </a:r>
            <a:endParaRPr lang="en-US" sz="9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37" y="4757451"/>
            <a:ext cx="4444812" cy="19049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57250" y="7918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14550" y="635793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a job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685925" y="6357938"/>
            <a:ext cx="213033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657850" y="1955156"/>
            <a:ext cx="1757363" cy="558373"/>
          </a:xfrm>
          <a:prstGeom prst="straightConnector1">
            <a:avLst/>
          </a:prstGeom>
          <a:ln w="76200" cap="flat" cmpd="sng" algn="ctr">
            <a:solidFill>
              <a:srgbClr val="FFC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741304" y="6542604"/>
            <a:ext cx="124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/day $3000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2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20" y="1438275"/>
            <a:ext cx="9134475" cy="4467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7667" y="787956"/>
            <a:ext cx="45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LABOR_CODE</a:t>
            </a:r>
            <a:r>
              <a:rPr lang="en-US" strike="sngStrike" dirty="0" err="1" smtClean="0"/>
              <a:t>.Ibm.dmaile.apple.chair.tim.cook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1" y="1825897"/>
            <a:ext cx="1847850" cy="1657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573" y="3580356"/>
            <a:ext cx="1657350" cy="5238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30612" y="93465"/>
            <a:ext cx="2260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§Intellectual Property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37667" y="1571625"/>
            <a:ext cx="2110334" cy="275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20" y="1438275"/>
            <a:ext cx="9134475" cy="4467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7667" y="787956"/>
            <a:ext cx="45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LABOR_CODE</a:t>
            </a:r>
            <a:r>
              <a:rPr lang="en-US" strike="sngStrike" dirty="0" err="1" smtClean="0"/>
              <a:t>.Ibm.dmaile.apple.chair.tim.cook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30612" y="93465"/>
            <a:ext cx="2260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§Intellectual Property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07698" y="3302555"/>
            <a:ext cx="18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Starbucks </a:t>
            </a:r>
            <a:r>
              <a:rPr lang="en-US" dirty="0" err="1" smtClean="0"/>
              <a:t>Bartista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128" y="2570144"/>
            <a:ext cx="6708223" cy="47213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28888" y="1438275"/>
            <a:ext cx="1347699" cy="1131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66238" y="3302555"/>
            <a:ext cx="8725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&lt;body style='margin:0</a:t>
            </a:r>
            <a:r>
              <a:rPr lang="en-US" b="1" dirty="0" smtClean="0">
                <a:latin typeface="Courier New" panose="02070309020205020404" pitchFamily="49" charset="0"/>
              </a:rPr>
              <a:t>;'&gt;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     &lt;</a:t>
            </a:r>
            <a:r>
              <a:rPr lang="en-US" b="1" dirty="0">
                <a:latin typeface="Courier New" panose="02070309020205020404" pitchFamily="49" charset="0"/>
              </a:rPr>
              <a:t>div style='</a:t>
            </a:r>
            <a:r>
              <a:rPr lang="en-US" b="1" dirty="0" err="1">
                <a:latin typeface="Courier New" panose="02070309020205020404" pitchFamily="49" charset="0"/>
              </a:rPr>
              <a:t>background:black</a:t>
            </a:r>
            <a:r>
              <a:rPr lang="en-US" b="1" dirty="0">
                <a:latin typeface="Courier New" panose="02070309020205020404" pitchFamily="49" charset="0"/>
              </a:rPr>
              <a:t>'&gt;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37667" y="3495368"/>
            <a:ext cx="2222461" cy="4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01816" y="-20929"/>
            <a:ext cx="2260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§Intellectual Property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04" y="1900237"/>
            <a:ext cx="5233381" cy="48291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086877" y="3028950"/>
            <a:ext cx="1355814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158038" y="5472113"/>
            <a:ext cx="2043112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00151" y="865275"/>
            <a:ext cx="472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strike="sngStrike" dirty="0" err="1" smtClean="0">
                <a:solidFill>
                  <a:srgbClr val="161616"/>
                </a:solidFill>
                <a:effectLst/>
                <a:latin typeface="IBM Plex Sans"/>
              </a:rPr>
              <a:t>Ibm.dmier.legal.employe.MichelleH.Browdy</a:t>
            </a:r>
            <a:endParaRPr lang="en-US" b="0" i="0" strike="sngStrike" dirty="0" smtClean="0">
              <a:solidFill>
                <a:srgbClr val="161616"/>
              </a:solidFill>
              <a:effectLst/>
              <a:latin typeface="IBM Plex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22928" y="347794"/>
            <a:ext cx="5628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nonPoliceCfg</a:t>
            </a:r>
            <a:r>
              <a:rPr lang="en-US" b="1" dirty="0" smtClean="0"/>
              <a:t>(</a:t>
            </a:r>
            <a:r>
              <a:rPr lang="en-US" b="1" dirty="0" err="1" smtClean="0"/>
              <a:t>nonPoliceChinese</a:t>
            </a:r>
            <a:r>
              <a:rPr lang="en-US" b="1" dirty="0" smtClean="0"/>
              <a:t>).</a:t>
            </a:r>
            <a:r>
              <a:rPr lang="en-US" b="1" dirty="0" err="1" smtClean="0"/>
              <a:t>nonPoliceCameraLogical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71775" y="1371600"/>
            <a:ext cx="2728912" cy="230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01816" y="1531514"/>
            <a:ext cx="523953" cy="214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01150" y="3919670"/>
            <a:ext cx="302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Ibm.dmier.apple.davions.marx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Ibm.damielr.apple.massage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9351777" y="4314824"/>
            <a:ext cx="2811647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596" y="1816894"/>
            <a:ext cx="1527692" cy="1409699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10441673" y="2970869"/>
            <a:ext cx="395310" cy="139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1212963" y="1754460"/>
            <a:ext cx="231325" cy="61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604" y="1166377"/>
            <a:ext cx="2177550" cy="1532578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 flipH="1" flipV="1">
            <a:off x="10112813" y="1514266"/>
            <a:ext cx="304788" cy="15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067176" y="1634363"/>
            <a:ext cx="475085" cy="18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1109951" y="1816894"/>
            <a:ext cx="529514" cy="216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1047595" y="2875790"/>
            <a:ext cx="124712" cy="41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0128740" y="2165106"/>
            <a:ext cx="124712" cy="41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42594" y="3413462"/>
            <a:ext cx="70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PORT</a:t>
            </a:r>
            <a:endParaRPr lang="en-US" b="1" strike="sngStrike" dirty="0"/>
          </a:p>
        </p:txBody>
      </p:sp>
      <p:sp>
        <p:nvSpPr>
          <p:cNvPr id="63" name="Rectangle 62"/>
          <p:cNvSpPr/>
          <p:nvPr/>
        </p:nvSpPr>
        <p:spPr>
          <a:xfrm>
            <a:off x="3984768" y="1214806"/>
            <a:ext cx="3365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strike="sngStrike" dirty="0" err="1" smtClean="0">
                <a:solidFill>
                  <a:srgbClr val="161616"/>
                </a:solidFill>
                <a:effectLst/>
                <a:latin typeface="IBM Plex Sans"/>
              </a:rPr>
              <a:t>Ibm.daimler.employee.tim.cook</a:t>
            </a:r>
            <a:endParaRPr lang="en-US" b="0" i="0" strike="sngStrike" dirty="0" smtClean="0">
              <a:solidFill>
                <a:srgbClr val="161616"/>
              </a:solidFill>
              <a:effectLst/>
              <a:latin typeface="IBM Plex San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51777" y="347794"/>
            <a:ext cx="901675" cy="655096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0197738" y="4701516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Jerry Yang</a:t>
            </a:r>
            <a:endParaRPr lang="en-US" strike="sngStrike" dirty="0"/>
          </a:p>
        </p:txBody>
      </p:sp>
      <p:sp>
        <p:nvSpPr>
          <p:cNvPr id="66" name="TextBox 65"/>
          <p:cNvSpPr txBox="1"/>
          <p:nvPr/>
        </p:nvSpPr>
        <p:spPr>
          <a:xfrm>
            <a:off x="568661" y="4637452"/>
            <a:ext cx="9636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I put it in there? Will it be immediately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copyied</a:t>
            </a:r>
            <a:r>
              <a:rPr lang="en-US" b="1" dirty="0" smtClean="0"/>
              <a:t> 0.1 </a:t>
            </a:r>
            <a:r>
              <a:rPr lang="en-US" b="1" dirty="0" err="1" smtClean="0"/>
              <a:t>Libray</a:t>
            </a:r>
            <a:r>
              <a:rPr lang="en-US" b="1" dirty="0" smtClean="0"/>
              <a:t> 000.tw.png.roth.ibm.damiler   </a:t>
            </a:r>
            <a:r>
              <a:rPr lang="en-US" b="1" strike="sngStrike" dirty="0" smtClean="0"/>
              <a:t>0.1 </a:t>
            </a:r>
            <a:r>
              <a:rPr lang="en-US" b="1" strike="sngStrike" dirty="0" err="1" smtClean="0"/>
              <a:t>aws</a:t>
            </a:r>
            <a:endParaRPr lang="en-US" b="1" strike="sngStrike" dirty="0" smtClean="0"/>
          </a:p>
          <a:p>
            <a:r>
              <a:rPr lang="en-US" dirty="0" smtClean="0"/>
              <a:t>0.1 HOMCIDE:LUX Chinese </a:t>
            </a:r>
            <a:r>
              <a:rPr lang="en-US" dirty="0" err="1" smtClean="0"/>
              <a:t>restaruent</a:t>
            </a:r>
            <a:r>
              <a:rPr lang="en-US" dirty="0" smtClean="0"/>
              <a:t> 2016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ipx</a:t>
            </a:r>
            <a:r>
              <a:rPr lang="en-US" dirty="0" smtClean="0"/>
              <a:t> (</a:t>
            </a:r>
            <a:r>
              <a:rPr lang="en-US" dirty="0" err="1" smtClean="0"/>
              <a:t>cheinse</a:t>
            </a:r>
            <a:r>
              <a:rPr lang="en-US" dirty="0" smtClean="0"/>
              <a:t> </a:t>
            </a:r>
            <a:r>
              <a:rPr lang="en-US" dirty="0" err="1" smtClean="0"/>
              <a:t>resrouat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 smtClean="0"/>
              <a:t>woflgangs</a:t>
            </a:r>
            <a:r>
              <a:rPr lang="en-US" dirty="0" smtClean="0"/>
              <a:t> </a:t>
            </a:r>
            <a:r>
              <a:rPr lang="en-US" dirty="0" err="1" smtClean="0"/>
              <a:t>favooir</a:t>
            </a:r>
            <a:r>
              <a:rPr lang="en-US" dirty="0" smtClean="0"/>
              <a:t> </a:t>
            </a:r>
            <a:r>
              <a:rPr lang="en-US" dirty="0" err="1" smtClean="0"/>
              <a:t>resorutea</a:t>
            </a:r>
            <a:r>
              <a:rPr lang="en-US" dirty="0" smtClean="0"/>
              <a:t> 2016 June			</a:t>
            </a:r>
            <a:r>
              <a:rPr lang="en-US" dirty="0" err="1" smtClean="0"/>
              <a:t>Bruchsale</a:t>
            </a:r>
            <a:r>
              <a:rPr lang="en-US" dirty="0" smtClean="0"/>
              <a:t>, Germany</a:t>
            </a:r>
          </a:p>
          <a:p>
            <a:r>
              <a:rPr lang="en-US" dirty="0" smtClean="0"/>
              <a:t>                 </a:t>
            </a:r>
            <a:r>
              <a:rPr lang="en-US" dirty="0" err="1" smtClean="0"/>
              <a:t>Ibm.dmiler.appel.yahoo.tang.employe.chair.wolfegan</a:t>
            </a:r>
            <a:r>
              <a:rPr lang="en-US" dirty="0" smtClean="0"/>
              <a:t>.?   </a:t>
            </a:r>
            <a:r>
              <a:rPr lang="en-US" dirty="0" err="1" smtClean="0"/>
              <a:t>Mouitain</a:t>
            </a:r>
            <a:r>
              <a:rPr lang="en-US" dirty="0" smtClean="0"/>
              <a:t> View, </a:t>
            </a:r>
            <a:r>
              <a:rPr lang="en-US" dirty="0" err="1" smtClean="0"/>
              <a:t>Calfiroaia</a:t>
            </a:r>
            <a:endParaRPr lang="en-US" dirty="0" smtClean="0"/>
          </a:p>
          <a:p>
            <a:r>
              <a:rPr lang="en-US" dirty="0" smtClean="0"/>
              <a:t> WWI  </a:t>
            </a:r>
            <a:r>
              <a:rPr lang="en-US" strike="sngStrike" dirty="0" err="1" smtClean="0"/>
              <a:t>unimog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emporoe</a:t>
            </a:r>
            <a:r>
              <a:rPr lang="en-US" strike="sngStrike" dirty="0" smtClean="0"/>
              <a:t> of china</a:t>
            </a:r>
          </a:p>
          <a:p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905630" y="5857875"/>
            <a:ext cx="1866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261941" y="1793429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nonPoliceCfg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nonPolcieChinese</a:t>
            </a:r>
            <a:r>
              <a:rPr lang="en-US" sz="1000" b="1" dirty="0" smtClean="0"/>
              <a:t>)</a:t>
            </a:r>
          </a:p>
          <a:p>
            <a:r>
              <a:rPr lang="en-US" sz="1000" b="1" dirty="0" smtClean="0"/>
              <a:t>.</a:t>
            </a:r>
            <a:r>
              <a:rPr lang="en-US" sz="1000" b="1" dirty="0" err="1" smtClean="0"/>
              <a:t>nonPoliceCameraLogical</a:t>
            </a:r>
            <a:endParaRPr lang="en-US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1735018" y="2891111"/>
            <a:ext cx="157830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5400000">
            <a:off x="6582673" y="-189017"/>
            <a:ext cx="394088" cy="6647156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17288" y="2901832"/>
            <a:ext cx="138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000.tw.pns.*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456139" y="3522059"/>
            <a:ext cx="157830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5:30pm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524995" y="3504505"/>
            <a:ext cx="157830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7:00am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16200000">
            <a:off x="6572823" y="2109082"/>
            <a:ext cx="394088" cy="3156863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536426" y="1161664"/>
            <a:ext cx="2566869" cy="858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6116" y="619432"/>
            <a:ext cx="42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§Intellectual Property </a:t>
            </a:r>
            <a:r>
              <a:rPr lang="en-US" dirty="0" err="1" smtClean="0"/>
              <a:t>Aggrate</a:t>
            </a:r>
            <a:r>
              <a:rPr lang="en-US" dirty="0" smtClean="0"/>
              <a:t> (!</a:t>
            </a:r>
            <a:r>
              <a:rPr lang="en-US" dirty="0" err="1" smtClean="0"/>
              <a:t>shelter.agg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524995" y="696182"/>
            <a:ext cx="1262278" cy="18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16463" y="955681"/>
            <a:ext cx="27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Apple, </a:t>
            </a:r>
            <a:r>
              <a:rPr lang="en-US" strike="sngStrike" dirty="0" err="1" smtClean="0"/>
              <a:t>facebook</a:t>
            </a:r>
            <a:r>
              <a:rPr lang="en-US" strike="sngStrike" dirty="0" smtClean="0"/>
              <a:t>, Jerry Yang</a:t>
            </a:r>
            <a:endParaRPr lang="en-US" strike="sngStrike" dirty="0"/>
          </a:p>
        </p:txBody>
      </p:sp>
      <p:sp>
        <p:nvSpPr>
          <p:cNvPr id="58" name="Rectangle 57"/>
          <p:cNvSpPr/>
          <p:nvPr/>
        </p:nvSpPr>
        <p:spPr>
          <a:xfrm>
            <a:off x="8461460" y="1031410"/>
            <a:ext cx="2889528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22026" y="1944631"/>
            <a:ext cx="293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(delta) </a:t>
            </a:r>
            <a:r>
              <a:rPr lang="en-US" dirty="0" err="1" smtClean="0"/>
              <a:t>nonPoliceCourtLogical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17288" y="804098"/>
            <a:ext cx="291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Ibm.damiler.jvm.wsam.james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34358" y="1108129"/>
            <a:ext cx="370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“always another management layer”</a:t>
            </a:r>
          </a:p>
          <a:p>
            <a:r>
              <a:rPr lang="en-US" strike="sngStrike" dirty="0" smtClean="0"/>
              <a:t>Levies pants</a:t>
            </a:r>
            <a:endParaRPr lang="en-US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2295481" y="619432"/>
            <a:ext cx="271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Ibm.dmiler.appe.steve.jobs</a:t>
            </a:r>
            <a:endParaRPr lang="en-US" strike="sngStrike" dirty="0"/>
          </a:p>
        </p:txBody>
      </p:sp>
      <p:sp>
        <p:nvSpPr>
          <p:cNvPr id="40" name="TextBox 39"/>
          <p:cNvSpPr txBox="1"/>
          <p:nvPr/>
        </p:nvSpPr>
        <p:spPr>
          <a:xfrm>
            <a:off x="809428" y="290515"/>
            <a:ext cx="689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Intelltual</a:t>
            </a:r>
            <a:r>
              <a:rPr lang="en-US" dirty="0" smtClean="0"/>
              <a:t> </a:t>
            </a:r>
            <a:r>
              <a:rPr lang="en-US" dirty="0" err="1" smtClean="0"/>
              <a:t>Proty</a:t>
            </a:r>
            <a:r>
              <a:rPr lang="en-US" dirty="0" smtClean="0"/>
              <a:t> (Delta) </a:t>
            </a:r>
            <a:r>
              <a:rPr lang="en-US" dirty="0" err="1" smtClean="0"/>
              <a:t>nonPOlcieHomelessLiason</a:t>
            </a:r>
            <a:r>
              <a:rPr lang="en-US" dirty="0" smtClean="0"/>
              <a:t>/</a:t>
            </a:r>
            <a:r>
              <a:rPr lang="en-US" dirty="0" err="1" smtClean="0"/>
              <a:t>nonPoliceCourtLgoical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28586" y="5218641"/>
            <a:ext cx="1644654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Intelltual</a:t>
            </a:r>
            <a:r>
              <a:rPr lang="en-US" dirty="0" smtClean="0"/>
              <a:t> </a:t>
            </a:r>
            <a:r>
              <a:rPr lang="en-US" dirty="0" err="1" smtClean="0"/>
              <a:t>Proty</a:t>
            </a:r>
            <a:r>
              <a:rPr lang="en-US" dirty="0" smtClean="0"/>
              <a:t> (Delta)</a:t>
            </a:r>
            <a:r>
              <a:rPr lang="en-US" dirty="0" err="1" smtClean="0"/>
              <a:t>nonPOlcieHomelessLiason</a:t>
            </a:r>
            <a:r>
              <a:rPr lang="en-US" dirty="0" smtClean="0"/>
              <a:t>/</a:t>
            </a:r>
            <a:r>
              <a:rPr lang="en-US" dirty="0" err="1" smtClean="0"/>
              <a:t>nonPoliceCourtLgoica</a:t>
            </a:r>
            <a:endParaRPr lang="en-US" dirty="0" smtClean="0"/>
          </a:p>
          <a:p>
            <a:r>
              <a:rPr lang="en-US" sz="9600" strike="sngStrike" dirty="0" smtClean="0"/>
              <a:t>JESUS: </a:t>
            </a:r>
            <a:r>
              <a:rPr lang="en-US" sz="6000" strike="sngStrike" dirty="0" smtClean="0"/>
              <a:t>Steve Jobs did that also</a:t>
            </a:r>
            <a:endParaRPr lang="en-US" sz="6000" strike="sngStrike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25975" y="619432"/>
            <a:ext cx="23149" cy="45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4375" y="202053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cxnSp>
        <p:nvCxnSpPr>
          <p:cNvPr id="67" name="Straight Connector 66"/>
          <p:cNvCxnSpPr>
            <a:endCxn id="63" idx="1"/>
          </p:cNvCxnSpPr>
          <p:nvPr/>
        </p:nvCxnSpPr>
        <p:spPr>
          <a:xfrm flipH="1">
            <a:off x="714375" y="2193539"/>
            <a:ext cx="801909" cy="1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638685" y="4198532"/>
            <a:ext cx="212093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6:00pm   Dinner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95533" y="4622134"/>
            <a:ext cx="212093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9:00pm   Lights(10)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20" y="1438275"/>
            <a:ext cx="9134475" cy="4467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7698" y="3302555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Homeles</a:t>
            </a:r>
            <a:r>
              <a:rPr lang="en-US" dirty="0" smtClean="0"/>
              <a:t> Guy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128" y="2570144"/>
            <a:ext cx="6708223" cy="47213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28888" y="1438275"/>
            <a:ext cx="1347699" cy="1131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37667" y="3495368"/>
            <a:ext cx="2222461" cy="4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41404" y="1125022"/>
            <a:ext cx="2260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§Intellectual Property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94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20" y="1438275"/>
            <a:ext cx="9134475" cy="44672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89004" y="972622"/>
            <a:ext cx="2260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§Intellectual Property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07698" y="3302555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Homeles</a:t>
            </a:r>
            <a:r>
              <a:rPr lang="en-US" dirty="0" smtClean="0"/>
              <a:t> Guy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128" y="2570144"/>
            <a:ext cx="6708223" cy="47213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28888" y="1438275"/>
            <a:ext cx="1347699" cy="1131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37667" y="3495368"/>
            <a:ext cx="2222461" cy="4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41404" y="1125022"/>
            <a:ext cx="2260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§Intellectual Property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11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10" y="3580357"/>
            <a:ext cx="1876425" cy="523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48" y="1690166"/>
            <a:ext cx="1323975" cy="1771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420" y="1438275"/>
            <a:ext cx="9134475" cy="4467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7667" y="787956"/>
            <a:ext cx="45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LABOR_CODE</a:t>
            </a:r>
            <a:r>
              <a:rPr lang="en-US" strike="sngStrike" dirty="0" err="1" smtClean="0"/>
              <a:t>.Ibm.dmaile.apple.chair.tim.cook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30612" y="93465"/>
            <a:ext cx="2260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§Intellectual Property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37667" y="1571625"/>
            <a:ext cx="2110334" cy="275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76328" y="5019443"/>
            <a:ext cx="1377388" cy="902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5261" y="4447654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Vendiagram</a:t>
            </a:r>
            <a:endParaRPr lang="en-US" strike="sngStrike" dirty="0"/>
          </a:p>
        </p:txBody>
      </p:sp>
      <p:sp>
        <p:nvSpPr>
          <p:cNvPr id="14" name="Oval 13"/>
          <p:cNvSpPr/>
          <p:nvPr/>
        </p:nvSpPr>
        <p:spPr>
          <a:xfrm>
            <a:off x="1937235" y="5347504"/>
            <a:ext cx="661988" cy="5579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89993" y="5536168"/>
            <a:ext cx="63718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§Intellectual Property </a:t>
            </a:r>
            <a:r>
              <a:rPr lang="en-US" dirty="0" err="1" smtClean="0"/>
              <a:t>Aggrate</a:t>
            </a:r>
            <a:endParaRPr lang="en-US" dirty="0" smtClean="0"/>
          </a:p>
          <a:p>
            <a:r>
              <a:rPr lang="en-US" dirty="0" smtClean="0"/>
              <a:t> (!</a:t>
            </a:r>
            <a:r>
              <a:rPr lang="en-US" dirty="0" err="1" smtClean="0"/>
              <a:t>shelter.agg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SLIDE 5 </a:t>
            </a:r>
            <a:r>
              <a:rPr lang="en-US" dirty="0" err="1" smtClean="0"/>
              <a:t>nonPolcieSstreecrimefightingLoica</a:t>
            </a:r>
            <a:r>
              <a:rPr lang="en-US" dirty="0" smtClean="0"/>
              <a:t>(vg streetfighter phone)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004841" y="6285053"/>
            <a:ext cx="4745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261941" y="1793429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nonPoliceCfg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nonPolcieChinese</a:t>
            </a:r>
            <a:r>
              <a:rPr lang="en-US" sz="1000" b="1" dirty="0" smtClean="0"/>
              <a:t>)</a:t>
            </a:r>
          </a:p>
          <a:p>
            <a:r>
              <a:rPr lang="en-US" sz="1000" b="1" dirty="0" smtClean="0"/>
              <a:t>.</a:t>
            </a:r>
            <a:r>
              <a:rPr lang="en-US" sz="1000" b="1" dirty="0" err="1" smtClean="0"/>
              <a:t>nonPoliceCameraLogical</a:t>
            </a:r>
            <a:endParaRPr lang="en-US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959514" y="1016012"/>
            <a:ext cx="157830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5400000">
            <a:off x="5807169" y="-2064116"/>
            <a:ext cx="394088" cy="6647156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41784" y="1026733"/>
            <a:ext cx="138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000.tw.pns.*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680635" y="1646960"/>
            <a:ext cx="157830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5:30pm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49491" y="1629406"/>
            <a:ext cx="157830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7:00am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16200000">
            <a:off x="5797319" y="233983"/>
            <a:ext cx="394088" cy="3156863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63181" y="2323433"/>
            <a:ext cx="212093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6:00pm   Dinner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20029" y="2747035"/>
            <a:ext cx="212093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9:00pm   Lights(10)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8973" y="367188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Homeless Guy 2</a:t>
            </a:r>
            <a:endParaRPr lang="en-US" strike="sngStrike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482297" y="3264061"/>
            <a:ext cx="2237732" cy="40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55748" y="3467975"/>
            <a:ext cx="126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Phil</a:t>
            </a:r>
            <a:r>
              <a:rPr lang="en-US" b="1" strike="sngStrike" dirty="0" smtClean="0"/>
              <a:t>(farted)</a:t>
            </a:r>
            <a:endParaRPr lang="en-US" b="1" strike="sngStrike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866" y="4058296"/>
            <a:ext cx="4767936" cy="233176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30" y="4186165"/>
            <a:ext cx="3545301" cy="24952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9337" y="4444678"/>
            <a:ext cx="100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will fart</a:t>
            </a:r>
            <a:endParaRPr lang="en-US" strike="sngStrik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752047" y="2193539"/>
            <a:ext cx="0" cy="74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68079" y="3130694"/>
            <a:ext cx="426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000.tw.pns.</a:t>
            </a:r>
            <a:r>
              <a:rPr lang="en-US" strike="sngStrike" dirty="0" smtClean="0"/>
              <a:t>employee.?.?(</a:t>
            </a:r>
            <a:r>
              <a:rPr lang="en-US" strike="sngStrike" dirty="0" err="1" smtClean="0"/>
              <a:t>cheinae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accneter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3431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59514" y="1016012"/>
            <a:ext cx="1462328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5400000">
            <a:off x="5807169" y="-2064116"/>
            <a:ext cx="394088" cy="6647156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41784" y="1026733"/>
            <a:ext cx="138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000.tw.pns.*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680635" y="1646960"/>
            <a:ext cx="157830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5:30pm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49491" y="1629406"/>
            <a:ext cx="157830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7:00am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16200000">
            <a:off x="5797319" y="233983"/>
            <a:ext cx="394088" cy="3156863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63181" y="2323433"/>
            <a:ext cx="212093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6:00pm   Dinner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20029" y="2747035"/>
            <a:ext cx="2120930" cy="38005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9:00pm   Lights(10)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01" y="4424177"/>
            <a:ext cx="2273540" cy="1269315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 rot="16200000">
            <a:off x="1390526" y="4482602"/>
            <a:ext cx="394088" cy="921013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6060786" y="4401284"/>
            <a:ext cx="394088" cy="921013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200000">
            <a:off x="9059695" y="4406808"/>
            <a:ext cx="394088" cy="897638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1" y="3795120"/>
            <a:ext cx="2276190" cy="21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494" y="4058215"/>
            <a:ext cx="1978700" cy="9095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04864" y="84325"/>
            <a:ext cx="4384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 </a:t>
            </a:r>
            <a:r>
              <a:rPr lang="en-US" dirty="0" err="1" smtClean="0"/>
              <a:t>nonPoliceInteruptionsLogical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bottlneckes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359" y="14557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601" y="2604495"/>
            <a:ext cx="1666875" cy="119062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2966476" y="3067545"/>
            <a:ext cx="527176" cy="55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704" y="1812414"/>
            <a:ext cx="737303" cy="68035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265550" y="3772254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83353" y="3395345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968007" y="3302556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21124" y="3395345"/>
            <a:ext cx="483089" cy="77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05609" y="4658582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WSAM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16200000">
            <a:off x="4116980" y="4443099"/>
            <a:ext cx="394088" cy="921013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115372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04864" y="84325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359" y="14557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645" y="2619851"/>
            <a:ext cx="4257675" cy="171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7412" y="180849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695111" y="1754460"/>
            <a:ext cx="3338204" cy="458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5831" y="1808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40621" y="17991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74195" y="1157995"/>
            <a:ext cx="306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strike="sngStrike" dirty="0" err="1"/>
              <a:t>m</a:t>
            </a:r>
            <a:r>
              <a:rPr lang="en-US" strike="sngStrike" dirty="0" err="1" smtClean="0"/>
              <a:t>q</a:t>
            </a:r>
            <a:r>
              <a:rPr lang="en-US" strike="sngStrike" dirty="0" smtClean="0"/>
              <a:t> performance algorithm</a:t>
            </a:r>
            <a:endParaRPr lang="en-US" strike="sngStrike" dirty="0"/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8339393" y="1342661"/>
            <a:ext cx="1986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83699" y="876301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FBI:TERRORISM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3029662" y="1060967"/>
            <a:ext cx="72966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602410" y="2158396"/>
            <a:ext cx="1266851" cy="5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613856" y="2312015"/>
            <a:ext cx="12170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627359" y="2453346"/>
            <a:ext cx="1217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613856" y="2628389"/>
            <a:ext cx="1217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716121" y="2515394"/>
            <a:ext cx="1105807" cy="2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27359" y="2100871"/>
            <a:ext cx="17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37412" y="1808498"/>
            <a:ext cx="470659" cy="34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850056" y="2939970"/>
            <a:ext cx="476271" cy="8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451940" y="2036153"/>
            <a:ext cx="1587660" cy="88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583838" y="3854370"/>
            <a:ext cx="164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Curls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911462" y="4663541"/>
            <a:ext cx="28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nonPoliceQOSLogical</a:t>
            </a:r>
            <a:r>
              <a:rPr lang="en-US" dirty="0" smtClean="0"/>
              <a:t>(avatar)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10088191" y="4663541"/>
            <a:ext cx="363749" cy="47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84" y="5301999"/>
            <a:ext cx="885043" cy="1231980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9032861" y="5168558"/>
            <a:ext cx="1413911" cy="134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890214" y="5281118"/>
            <a:ext cx="157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</a:p>
          <a:p>
            <a:r>
              <a:rPr lang="en-US" dirty="0" err="1" smtClean="0"/>
              <a:t>Genetech</a:t>
            </a:r>
            <a:r>
              <a:rPr lang="en-US" dirty="0" smtClean="0"/>
              <a:t>  BUS</a:t>
            </a:r>
            <a:endParaRPr lang="en-US" dirty="0"/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V="1">
            <a:off x="5890214" y="5281118"/>
            <a:ext cx="1749077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717894" y="5451365"/>
            <a:ext cx="1747179" cy="44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46119" y="5907359"/>
            <a:ext cx="4794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ASCHSO.SQ.ADAM </a:t>
            </a:r>
            <a:r>
              <a:rPr lang="en-US" strike="sngStrike" dirty="0" err="1" smtClean="0"/>
              <a:t>jewish</a:t>
            </a:r>
            <a:endParaRPr lang="en-US" strike="sngStrike" dirty="0" smtClean="0"/>
          </a:p>
          <a:p>
            <a:r>
              <a:rPr lang="en-US" dirty="0" smtClean="0"/>
              <a:t>QA </a:t>
            </a:r>
            <a:r>
              <a:rPr lang="en-US" dirty="0" err="1" smtClean="0"/>
              <a:t>Ibm.dmier.genetehc.employee.andre</a:t>
            </a:r>
            <a:r>
              <a:rPr lang="en-US" dirty="0" smtClean="0"/>
              <a:t> </a:t>
            </a:r>
            <a:r>
              <a:rPr lang="en-US" dirty="0" err="1" smtClean="0"/>
              <a:t>benntet</a:t>
            </a:r>
            <a:endParaRPr lang="en-US" dirty="0" smtClean="0"/>
          </a:p>
          <a:p>
            <a:r>
              <a:rPr lang="en-US" dirty="0" smtClean="0"/>
              <a:t>QA </a:t>
            </a:r>
            <a:r>
              <a:rPr lang="en-US" dirty="0" err="1" smtClean="0"/>
              <a:t>Ibm.dmier.apple.touch</a:t>
            </a:r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4107" y="6194306"/>
            <a:ext cx="190276" cy="349436"/>
          </a:xfrm>
          <a:prstGeom prst="rect">
            <a:avLst/>
          </a:prstGeom>
        </p:spPr>
      </p:pic>
      <p:cxnSp>
        <p:nvCxnSpPr>
          <p:cNvPr id="81" name="Straight Connector 80"/>
          <p:cNvCxnSpPr/>
          <p:nvPr/>
        </p:nvCxnSpPr>
        <p:spPr>
          <a:xfrm>
            <a:off x="3808071" y="6065134"/>
            <a:ext cx="538048" cy="53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9937" y="4306506"/>
            <a:ext cx="52041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 explain (</a:t>
            </a:r>
            <a:r>
              <a:rPr lang="en-US" u="sng" dirty="0" err="1" smtClean="0"/>
              <a:t>nonPoliceBPMLoigacl</a:t>
            </a:r>
            <a:r>
              <a:rPr lang="en-US" u="sng" dirty="0" smtClean="0"/>
              <a:t>)</a:t>
            </a:r>
          </a:p>
          <a:p>
            <a:r>
              <a:rPr lang="en-US" dirty="0" smtClean="0"/>
              <a:t>You are Jewish. Not Alien with Stanford T-Shirt</a:t>
            </a:r>
          </a:p>
          <a:p>
            <a:r>
              <a:rPr lang="en-US" dirty="0" smtClean="0"/>
              <a:t>Adam 1990, Adam 2014, Adam SQ</a:t>
            </a:r>
          </a:p>
          <a:p>
            <a:r>
              <a:rPr lang="en-US" strike="sngStrike" dirty="0" err="1" smtClean="0"/>
              <a:t>Genetehc</a:t>
            </a:r>
            <a:r>
              <a:rPr lang="en-US" strike="sngStrike" dirty="0" smtClean="0"/>
              <a:t>, Apple (not </a:t>
            </a:r>
            <a:r>
              <a:rPr lang="en-US" strike="sngStrike" dirty="0" err="1" smtClean="0"/>
              <a:t>jiwhs</a:t>
            </a:r>
            <a:r>
              <a:rPr lang="en-US" strike="sngStrike" dirty="0" smtClean="0"/>
              <a:t>)</a:t>
            </a:r>
          </a:p>
          <a:p>
            <a:r>
              <a:rPr lang="en-US" dirty="0" err="1" smtClean="0"/>
              <a:t>nonPoliceQOS</a:t>
            </a:r>
            <a:r>
              <a:rPr lang="en-US" strike="sngStrike" dirty="0" smtClean="0"/>
              <a:t>(bm.dmiler.glu.hr)</a:t>
            </a:r>
          </a:p>
          <a:p>
            <a:r>
              <a:rPr lang="en-US" dirty="0" smtClean="0"/>
              <a:t>Phil(</a:t>
            </a:r>
            <a:r>
              <a:rPr lang="en-US" strike="sngStrike" dirty="0" err="1" smtClean="0"/>
              <a:t>ibm.dmier.guidewire.employe</a:t>
            </a:r>
            <a:r>
              <a:rPr lang="en-US" strike="sngStrike" dirty="0" smtClean="0"/>
              <a:t>(blue </a:t>
            </a:r>
            <a:r>
              <a:rPr lang="en-US" strike="sngStrike" dirty="0" err="1" smtClean="0"/>
              <a:t>eyes;indian</a:t>
            </a:r>
            <a:r>
              <a:rPr lang="en-US" strike="sngStrike" dirty="0" smtClean="0"/>
              <a:t>))</a:t>
            </a:r>
            <a:endParaRPr lang="en-US" strike="sngStrike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763929" y="4848207"/>
            <a:ext cx="4510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2754775" y="5055998"/>
            <a:ext cx="817966" cy="2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655131" y="5036391"/>
            <a:ext cx="817966" cy="2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555487" y="4960884"/>
            <a:ext cx="817966" cy="22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5-Point Star 89"/>
          <p:cNvSpPr/>
          <p:nvPr/>
        </p:nvSpPr>
        <p:spPr>
          <a:xfrm>
            <a:off x="604114" y="1220106"/>
            <a:ext cx="4058110" cy="3056178"/>
          </a:xfrm>
          <a:prstGeom prst="star5">
            <a:avLst>
              <a:gd name="adj" fmla="val 26586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nonPoliceRT</a:t>
            </a:r>
            <a:endParaRPr lang="en-US" dirty="0" smtClean="0"/>
          </a:p>
          <a:p>
            <a:pPr algn="ctr"/>
            <a:r>
              <a:rPr lang="en-US" dirty="0" err="1" smtClean="0"/>
              <a:t>nonPoliceBPM</a:t>
            </a:r>
            <a:endParaRPr lang="en-US" dirty="0" smtClean="0"/>
          </a:p>
          <a:p>
            <a:pPr algn="ctr"/>
            <a:r>
              <a:rPr lang="en-US" dirty="0" err="1" smtClean="0"/>
              <a:t>nonPoliceTRXLogical</a:t>
            </a:r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197" y="168589"/>
            <a:ext cx="1457325" cy="1905000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8513799" y="488822"/>
            <a:ext cx="927485" cy="54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69432" y="283509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405453" y="100012"/>
            <a:ext cx="1061539" cy="64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own Arrow 97"/>
          <p:cNvSpPr/>
          <p:nvPr/>
        </p:nvSpPr>
        <p:spPr>
          <a:xfrm rot="19903506">
            <a:off x="9628299" y="2149886"/>
            <a:ext cx="671332" cy="177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634359" y="4663541"/>
            <a:ext cx="1344912" cy="23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2133039" y="4782445"/>
            <a:ext cx="31411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67423" y="56750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274195" y="53344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9583838" y="3973976"/>
            <a:ext cx="1526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441284" y="4306506"/>
            <a:ext cx="1112879" cy="2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</a:p>
          <a:p>
            <a:r>
              <a:rPr lang="en-US" dirty="0" smtClean="0"/>
              <a:t>Consulting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43351" y="928688"/>
            <a:ext cx="5957887" cy="257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72226" y="2800350"/>
            <a:ext cx="2943225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1963" y="117157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04/06/2023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1743075"/>
            <a:ext cx="153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Five Thousand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53156" y="3653673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ipx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52851" y="4271963"/>
            <a:ext cx="5957887" cy="257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181726" y="6143625"/>
            <a:ext cx="2943225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81463" y="451485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04/06/2023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53100" y="5086350"/>
            <a:ext cx="153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Five Thousand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8888" y="5000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phil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8408" y="1883806"/>
            <a:ext cx="206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Ibm.daimler.partner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28888" y="5086350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Ibm.daimler</a:t>
            </a:r>
            <a:r>
              <a:rPr lang="en-US" dirty="0" smtClean="0"/>
              <a:t>. visa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28739" y="2486025"/>
            <a:ext cx="1159670" cy="72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01466" y="2981799"/>
            <a:ext cx="1227534" cy="818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28888" y="2205274"/>
            <a:ext cx="23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JACK/JYLE Langley / Hill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082072" y="2112407"/>
            <a:ext cx="1303941" cy="155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076943" y="2981799"/>
            <a:ext cx="1638295" cy="94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998351" y="425141"/>
            <a:ext cx="223856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MATTIAS</a:t>
            </a:r>
          </a:p>
          <a:p>
            <a:r>
              <a:rPr lang="en-US" sz="4400" dirty="0" smtClean="0"/>
              <a:t>:19/20</a:t>
            </a:r>
            <a:endParaRPr lang="en-US" sz="4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32" y="2079150"/>
            <a:ext cx="4444812" cy="190491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232126" y="408729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 rot="16200000">
            <a:off x="6060786" y="4401284"/>
            <a:ext cx="394088" cy="921013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200000">
            <a:off x="9059695" y="4406808"/>
            <a:ext cx="394088" cy="897638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4359" y="14557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16200000">
            <a:off x="4116980" y="4443099"/>
            <a:ext cx="394088" cy="921013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27" y="912531"/>
            <a:ext cx="1457325" cy="190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35300" y="876301"/>
            <a:ext cx="164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University Curls</a:t>
            </a:r>
            <a:endParaRPr lang="en-US" strike="sngStrike" dirty="0" smtClean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29" y="5903089"/>
            <a:ext cx="419965" cy="5845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532699" y="5752618"/>
            <a:ext cx="949124" cy="8438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91449" y="6278717"/>
            <a:ext cx="2316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avatar </a:t>
            </a:r>
            <a:r>
              <a:rPr lang="en-US" dirty="0" err="1" smtClean="0"/>
              <a:t>mitya</a:t>
            </a:r>
            <a:r>
              <a:rPr lang="en-US" dirty="0" smtClean="0"/>
              <a:t> guy coffin</a:t>
            </a:r>
            <a:endParaRPr 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/>
        </p:nvCxnSpPr>
        <p:spPr>
          <a:xfrm flipH="1" flipV="1">
            <a:off x="6591449" y="6463383"/>
            <a:ext cx="2425229" cy="2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0494" y="5933683"/>
            <a:ext cx="317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Milty</a:t>
            </a:r>
            <a:r>
              <a:rPr lang="en-US" dirty="0" smtClean="0"/>
              <a:t> guy in </a:t>
            </a:r>
            <a:r>
              <a:rPr lang="en-US" dirty="0" err="1" smtClean="0"/>
              <a:t>buding</a:t>
            </a:r>
            <a:r>
              <a:rPr lang="en-US" dirty="0" smtClean="0"/>
              <a:t> g ( </a:t>
            </a:r>
            <a:r>
              <a:rPr lang="en-US" dirty="0" err="1" smtClean="0"/>
              <a:t>offiter</a:t>
            </a:r>
            <a:r>
              <a:rPr lang="en-US" dirty="0" smtClean="0"/>
              <a:t> z) 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8" idx="1"/>
          </p:cNvCxnSpPr>
          <p:nvPr/>
        </p:nvCxnSpPr>
        <p:spPr>
          <a:xfrm flipH="1">
            <a:off x="6780494" y="6118349"/>
            <a:ext cx="3175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57830" y="3220326"/>
            <a:ext cx="1305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laura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costco</a:t>
            </a:r>
            <a:endParaRPr lang="en-US" strike="sngStrike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971627" y="1060967"/>
            <a:ext cx="2342397" cy="1844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6871" y="198310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91094" y="2389726"/>
            <a:ext cx="1427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Mother</a:t>
            </a:r>
          </a:p>
          <a:p>
            <a:r>
              <a:rPr lang="en-US" dirty="0" err="1" smtClean="0"/>
              <a:t>nonPolciWife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807920" y="2167772"/>
            <a:ext cx="1518407" cy="868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7" idx="1"/>
          </p:cNvCxnSpPr>
          <p:nvPr/>
        </p:nvCxnSpPr>
        <p:spPr>
          <a:xfrm>
            <a:off x="8807920" y="2601915"/>
            <a:ext cx="1518407" cy="17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94464" y="5718423"/>
            <a:ext cx="175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Foster as Sunday</a:t>
            </a:r>
            <a:endParaRPr lang="en-US" strike="sngStrike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975" y="6135353"/>
            <a:ext cx="737303" cy="680357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1602975" y="5224958"/>
            <a:ext cx="368652" cy="40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94464" y="4855626"/>
            <a:ext cx="20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nonPoliceCfgLgiocal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74531" y="2775627"/>
            <a:ext cx="179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Ibm.dmiler.glu.hr</a:t>
            </a:r>
            <a:endParaRPr lang="en-US" dirty="0"/>
          </a:p>
        </p:txBody>
      </p:sp>
      <p:cxnSp>
        <p:nvCxnSpPr>
          <p:cNvPr id="58" name="Straight Connector 57"/>
          <p:cNvCxnSpPr>
            <a:stCxn id="56" idx="1"/>
          </p:cNvCxnSpPr>
          <p:nvPr/>
        </p:nvCxnSpPr>
        <p:spPr>
          <a:xfrm>
            <a:off x="4774531" y="2960293"/>
            <a:ext cx="1990872" cy="4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06724" y="200025"/>
            <a:ext cx="273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CALC.nonPoliceQOSLogical</a:t>
            </a:r>
            <a:endParaRPr lang="en-US" b="1" dirty="0" smtClean="0"/>
          </a:p>
          <a:p>
            <a:r>
              <a:rPr lang="en-US" dirty="0"/>
              <a:t>	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11301" y="235243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81823" y="654356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1987 </a:t>
            </a:r>
            <a:r>
              <a:rPr lang="en-US" strike="sngStrike" dirty="0" smtClean="0"/>
              <a:t>alien</a:t>
            </a:r>
            <a:endParaRPr lang="en-US" strike="sngStrike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7341896" y="2817531"/>
            <a:ext cx="1339117" cy="377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13364" y="4071273"/>
            <a:ext cx="2196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nonPoliceQOS</a:t>
            </a:r>
            <a:r>
              <a:rPr lang="en-US" b="1" strike="sngStrike" dirty="0" err="1" smtClean="0"/>
              <a:t>Logical</a:t>
            </a:r>
            <a:endParaRPr lang="en-US" b="1" strike="sngStrike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9546359" y="3170739"/>
            <a:ext cx="2553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1987 </a:t>
            </a:r>
            <a:r>
              <a:rPr lang="en-US" strike="sngStrike" dirty="0" smtClean="0"/>
              <a:t>Camping </a:t>
            </a:r>
            <a:r>
              <a:rPr lang="en-US" strike="sngStrike" dirty="0" err="1" smtClean="0"/>
              <a:t>complaing</a:t>
            </a:r>
            <a:endParaRPr lang="en-US" strike="sngStrike" dirty="0" smtClean="0"/>
          </a:p>
          <a:p>
            <a:r>
              <a:rPr lang="en-US" dirty="0" err="1" smtClean="0"/>
              <a:t>nonPolcieMPACfgLogical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408662" y="3671888"/>
            <a:ext cx="1002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Ste</a:t>
            </a:r>
            <a:r>
              <a:rPr lang="en-US" strike="sngStrike" dirty="0" err="1" smtClean="0"/>
              <a:t>panie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594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5" y="0"/>
            <a:ext cx="481925" cy="5258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264" y="2633784"/>
            <a:ext cx="2276190" cy="21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43" y="2234564"/>
            <a:ext cx="1228725" cy="233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0143" y="186611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Pilki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5499" y="-17334"/>
            <a:ext cx="561865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Prostitution Law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6430" y="1524483"/>
            <a:ext cx="1909823" cy="810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6505" y="1558678"/>
            <a:ext cx="808299" cy="417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635452" y="1720988"/>
            <a:ext cx="808299" cy="417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43737" y="1160681"/>
            <a:ext cx="544010" cy="2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99322" y="912692"/>
            <a:ext cx="82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6587" y="181176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Floor 4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962" y="2956221"/>
            <a:ext cx="1215115" cy="1121264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361235" y="3056103"/>
            <a:ext cx="856444" cy="362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586505" y="3401376"/>
            <a:ext cx="557232" cy="29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00132" y="2396230"/>
            <a:ext cx="281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nonPoliceMPA.nonPoliceCfg</a:t>
            </a:r>
            <a:endParaRPr lang="en-US" dirty="0" smtClean="0"/>
          </a:p>
          <a:p>
            <a:r>
              <a:rPr lang="en-US" dirty="0" err="1" smtClean="0"/>
              <a:t>DecioinManager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89457" y="1388962"/>
            <a:ext cx="1446877" cy="1007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496" y="152400"/>
            <a:ext cx="1981200" cy="7239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7798381" y="1274821"/>
            <a:ext cx="345479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§3 </a:t>
            </a:r>
            <a:r>
              <a:rPr lang="en-US" dirty="0" err="1" smtClean="0"/>
              <a:t>Anmeldepflicht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Prostituierte</a:t>
            </a:r>
            <a:endParaRPr lang="en-US" dirty="0" smtClean="0"/>
          </a:p>
          <a:p>
            <a:r>
              <a:rPr lang="en-US" dirty="0" smtClean="0"/>
              <a:t>§10 </a:t>
            </a:r>
            <a:r>
              <a:rPr lang="en-US" dirty="0" err="1" smtClean="0">
                <a:effectLst/>
              </a:rPr>
              <a:t>Gesundheitliche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Beratung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§32 </a:t>
            </a:r>
            <a:r>
              <a:rPr lang="en-US" dirty="0" err="1" smtClean="0">
                <a:effectLst/>
              </a:rPr>
              <a:t>Kondompflicht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Werbeverbot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30" y="4921842"/>
            <a:ext cx="2440826" cy="1270636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>
            <a:off x="865954" y="5100766"/>
            <a:ext cx="793812" cy="43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892036" y="4667230"/>
            <a:ext cx="708220" cy="8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98783" y="4504155"/>
            <a:ext cx="23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ITIL </a:t>
            </a:r>
            <a:r>
              <a:rPr lang="en-US" dirty="0" err="1" smtClean="0"/>
              <a:t>configuraiton</a:t>
            </a:r>
            <a:r>
              <a:rPr lang="en-US" dirty="0" smtClean="0"/>
              <a:t> Items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1098783" y="4282633"/>
            <a:ext cx="3357470" cy="2118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367742" y="6185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nonPoliceMPA.nonPoliceCfg</a:t>
            </a:r>
            <a:r>
              <a:rPr lang="en-US" dirty="0" err="1"/>
              <a:t>.</a:t>
            </a:r>
            <a:r>
              <a:rPr lang="en-US" dirty="0" err="1" smtClean="0"/>
              <a:t>DecioinManager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8206451" y="4667230"/>
            <a:ext cx="2419108" cy="2108980"/>
          </a:xfrm>
          <a:prstGeom prst="ellipse">
            <a:avLst/>
          </a:prstGeom>
          <a:solidFill>
            <a:srgbClr val="FFC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49" idx="3"/>
          </p:cNvCxnSpPr>
          <p:nvPr/>
        </p:nvCxnSpPr>
        <p:spPr>
          <a:xfrm>
            <a:off x="3956077" y="3516853"/>
            <a:ext cx="4829108" cy="191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89457" y="2234564"/>
            <a:ext cx="522239" cy="1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endCxn id="78" idx="0"/>
          </p:cNvCxnSpPr>
          <p:nvPr/>
        </p:nvCxnSpPr>
        <p:spPr>
          <a:xfrm flipV="1">
            <a:off x="2740962" y="2234564"/>
            <a:ext cx="309615" cy="16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1141039" y="2956221"/>
            <a:ext cx="567972" cy="18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425025" y="1676541"/>
            <a:ext cx="2608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30 Euro</a:t>
            </a:r>
          </a:p>
          <a:p>
            <a:r>
              <a:rPr lang="en-US" strike="sngStrike" dirty="0" smtClean="0"/>
              <a:t>30 DM</a:t>
            </a:r>
          </a:p>
          <a:p>
            <a:r>
              <a:rPr lang="en-US" strike="sngStrike" dirty="0" smtClean="0"/>
              <a:t>Homer/$</a:t>
            </a:r>
            <a:r>
              <a:rPr lang="en-US" dirty="0" smtClean="0"/>
              <a:t>130,000.avg.eval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8478248" y="5533487"/>
            <a:ext cx="1875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Decision Manager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203353" y="2380895"/>
            <a:ext cx="512190" cy="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1558" y="2123217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KING(</a:t>
            </a:r>
            <a:r>
              <a:rPr lang="en-US" sz="1100" dirty="0" err="1" smtClean="0"/>
              <a:t>hendink</a:t>
            </a:r>
            <a:r>
              <a:rPr lang="en-US" sz="1100" dirty="0" smtClean="0"/>
              <a:t>) </a:t>
            </a:r>
            <a:r>
              <a:rPr lang="en-US" sz="1100" strike="sngStrike" dirty="0" smtClean="0"/>
              <a:t>I will pay</a:t>
            </a:r>
          </a:p>
          <a:p>
            <a:r>
              <a:rPr lang="en-US" sz="1100" dirty="0" smtClean="0"/>
              <a:t>VP(</a:t>
            </a:r>
            <a:r>
              <a:rPr lang="en-US" sz="1100" dirty="0" err="1" smtClean="0"/>
              <a:t>marco</a:t>
            </a:r>
            <a:r>
              <a:rPr lang="en-US" sz="1100" dirty="0" smtClean="0"/>
              <a:t>) </a:t>
            </a:r>
            <a:r>
              <a:rPr lang="en-US" sz="1100" strike="sngStrike" dirty="0" err="1" smtClean="0"/>
              <a:t>hwo</a:t>
            </a:r>
            <a:r>
              <a:rPr lang="en-US" sz="1100" strike="sngStrike" dirty="0" smtClean="0"/>
              <a:t> much?</a:t>
            </a:r>
            <a:endParaRPr lang="en-US" sz="1100" strike="sngStrike" dirty="0"/>
          </a:p>
        </p:txBody>
      </p:sp>
      <p:sp>
        <p:nvSpPr>
          <p:cNvPr id="92" name="Rectangle 91"/>
          <p:cNvSpPr/>
          <p:nvPr/>
        </p:nvSpPr>
        <p:spPr>
          <a:xfrm>
            <a:off x="5968082" y="776593"/>
            <a:ext cx="6045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§ 19 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Mindestanforderungen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Prostitutionsfahrzeug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tranl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Smogtest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Prostute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Automobile(minimum)</a:t>
            </a: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5110172" y="3042561"/>
            <a:ext cx="202397" cy="50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262860" y="1996429"/>
            <a:ext cx="629176" cy="31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1285131" y="2344170"/>
            <a:ext cx="136318" cy="30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75" y="2559944"/>
            <a:ext cx="1905000" cy="1276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7616142" y="377800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Sex-on-demand</a:t>
            </a:r>
          </a:p>
          <a:p>
            <a:r>
              <a:rPr lang="en-US" sz="900" strike="sngStrike" dirty="0" smtClean="0"/>
              <a:t>[x] no</a:t>
            </a:r>
            <a:endParaRPr lang="en-US" sz="900" strike="sngStrike" dirty="0"/>
          </a:p>
        </p:txBody>
      </p:sp>
      <p:sp>
        <p:nvSpPr>
          <p:cNvPr id="102" name="Rectangle 101"/>
          <p:cNvSpPr/>
          <p:nvPr/>
        </p:nvSpPr>
        <p:spPr>
          <a:xfrm>
            <a:off x="6770934" y="2271674"/>
            <a:ext cx="22928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nonPoIiceFindlogocal</a:t>
            </a:r>
            <a:r>
              <a:rPr lang="en-US" dirty="0" smtClean="0"/>
              <a:t>: </a:t>
            </a:r>
          </a:p>
          <a:p>
            <a:r>
              <a:rPr lang="en-US" strike="sngStrike" dirty="0" smtClean="0"/>
              <a:t>blond </a:t>
            </a:r>
            <a:r>
              <a:rPr lang="en-US" strike="sngStrike" dirty="0" err="1" smtClean="0"/>
              <a:t>italien</a:t>
            </a:r>
            <a:r>
              <a:rPr lang="en-US" strike="sngStrike" dirty="0" smtClean="0"/>
              <a:t> women</a:t>
            </a:r>
          </a:p>
          <a:p>
            <a:r>
              <a:rPr lang="en-US" strike="sngStrike" dirty="0" err="1" smtClean="0"/>
              <a:t>Hemroids</a:t>
            </a:r>
            <a:endParaRPr lang="en-US" strike="sngStrike" dirty="0"/>
          </a:p>
        </p:txBody>
      </p:sp>
      <p:sp>
        <p:nvSpPr>
          <p:cNvPr id="103" name="TextBox 102"/>
          <p:cNvSpPr txBox="1"/>
          <p:nvPr/>
        </p:nvSpPr>
        <p:spPr>
          <a:xfrm>
            <a:off x="6791247" y="3893485"/>
            <a:ext cx="193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10c</a:t>
            </a:r>
          </a:p>
          <a:p>
            <a:r>
              <a:rPr lang="en-US" dirty="0" smtClean="0"/>
              <a:t>HOMCDI:IS-A-BELL</a:t>
            </a:r>
          </a:p>
          <a:p>
            <a:r>
              <a:rPr lang="en-US" strike="sngStrike" dirty="0" err="1" smtClean="0"/>
              <a:t>Delle</a:t>
            </a:r>
            <a:r>
              <a:rPr lang="en-US" strike="sngStrike" dirty="0" smtClean="0"/>
              <a:t> donna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519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5" y="0"/>
            <a:ext cx="481925" cy="52580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650603" y="1979271"/>
            <a:ext cx="3206187" cy="129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271058" y="2997843"/>
            <a:ext cx="2696901" cy="128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185458" y="2210765"/>
            <a:ext cx="81023" cy="8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69012" y="2048261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 smtClean="0"/>
              <a:t>eta</a:t>
            </a:r>
            <a:endParaRPr lang="en-US" sz="1050" strike="sngStrike" dirty="0"/>
          </a:p>
        </p:txBody>
      </p:sp>
      <p:sp>
        <p:nvSpPr>
          <p:cNvPr id="11" name="Oval 10"/>
          <p:cNvSpPr/>
          <p:nvPr/>
        </p:nvSpPr>
        <p:spPr>
          <a:xfrm>
            <a:off x="4742375" y="4027989"/>
            <a:ext cx="45719" cy="8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4239" y="4027988"/>
            <a:ext cx="9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Al </a:t>
            </a:r>
            <a:r>
              <a:rPr lang="en-US" strike="sngStrike" dirty="0" err="1" smtClean="0"/>
              <a:t>kaide</a:t>
            </a:r>
            <a:endParaRPr lang="en-US" strike="sngStrike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42375" y="1851949"/>
            <a:ext cx="524106" cy="2545371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18953" y="1609939"/>
            <a:ext cx="2555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nonPoliceNetworkLogical</a:t>
            </a:r>
            <a:endParaRPr lang="en-US" dirty="0" smtClean="0"/>
          </a:p>
          <a:p>
            <a:r>
              <a:rPr lang="en-US" strike="sngStrike" dirty="0" smtClean="0"/>
              <a:t>net</a:t>
            </a:r>
            <a:endParaRPr lang="en-US" strike="sngStrike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350" y="1623534"/>
            <a:ext cx="737303" cy="68035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117451" y="1997849"/>
            <a:ext cx="3978052" cy="2644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095503" y="1851949"/>
            <a:ext cx="1288498" cy="26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530542" y="2119225"/>
            <a:ext cx="370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58517" y="4697732"/>
            <a:ext cx="259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Tarek Stephanie Airplane</a:t>
            </a:r>
            <a:endParaRPr lang="en-US" dirty="0"/>
          </a:p>
        </p:txBody>
      </p:sp>
      <p:cxnSp>
        <p:nvCxnSpPr>
          <p:cNvPr id="29" name="Straight Connector 28"/>
          <p:cNvCxnSpPr>
            <a:stCxn id="27" idx="1"/>
          </p:cNvCxnSpPr>
          <p:nvPr/>
        </p:nvCxnSpPr>
        <p:spPr>
          <a:xfrm>
            <a:off x="4558517" y="4882398"/>
            <a:ext cx="2951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60879" y="3108640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1D8723.</a:t>
            </a:r>
            <a:r>
              <a:rPr lang="en-US" sz="1000" strike="sngStrike" dirty="0" smtClean="0"/>
              <a:t>aie.maxplank.mar</a:t>
            </a:r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35" name="Oval 34"/>
          <p:cNvSpPr/>
          <p:nvPr/>
        </p:nvSpPr>
        <p:spPr>
          <a:xfrm>
            <a:off x="4001848" y="3360120"/>
            <a:ext cx="141666" cy="10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07550" y="397994"/>
            <a:ext cx="672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Ghohceo</a:t>
            </a:r>
            <a:r>
              <a:rPr lang="en-US" dirty="0" smtClean="0"/>
              <a:t>(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/j </a:t>
            </a:r>
            <a:r>
              <a:rPr lang="en-US" strike="sngStrike" dirty="0" err="1" smtClean="0"/>
              <a:t>ariable</a:t>
            </a:r>
            <a:r>
              <a:rPr lang="en-US" strike="sngStrike" dirty="0" smtClean="0"/>
              <a:t> massage</a:t>
            </a:r>
            <a:r>
              <a:rPr lang="en-US" dirty="0" smtClean="0"/>
              <a:t>).ATOMICLOCK(Confusing Combination)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62312" y="58063"/>
            <a:ext cx="461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 VIOLENT </a:t>
            </a:r>
            <a:r>
              <a:rPr lang="en-US" dirty="0" err="1" smtClean="0"/>
              <a:t>CRIMES.nonPolcieGangUnitLogical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18572" y="6038808"/>
            <a:ext cx="9398643" cy="2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6187" y="62619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791937" y="62609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00182" y="62609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676435" y="3320347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Cake </a:t>
            </a:r>
            <a:r>
              <a:rPr lang="en-US" strike="sngStrike" dirty="0" err="1" smtClean="0"/>
              <a:t>Paco</a:t>
            </a:r>
            <a:endParaRPr lang="en-US" strike="sngStrike" dirty="0"/>
          </a:p>
        </p:txBody>
      </p:sp>
      <p:sp>
        <p:nvSpPr>
          <p:cNvPr id="45" name="TextBox 44"/>
          <p:cNvSpPr txBox="1"/>
          <p:nvPr/>
        </p:nvSpPr>
        <p:spPr>
          <a:xfrm>
            <a:off x="8384001" y="2997843"/>
            <a:ext cx="436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Dr. Massage 0.1IPX </a:t>
            </a:r>
            <a:r>
              <a:rPr lang="en-US" dirty="0" err="1" smtClean="0"/>
              <a:t>HOCME:LUX</a:t>
            </a:r>
            <a:r>
              <a:rPr lang="en-US" strike="sngStrike" dirty="0" err="1" smtClean="0"/>
              <a:t>yangmasage</a:t>
            </a:r>
            <a:r>
              <a:rPr lang="en-US" strike="sngStrike" dirty="0" smtClean="0"/>
              <a:t> </a:t>
            </a:r>
            <a:endParaRPr lang="en-US" strike="sngStrike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8384001" y="3320347"/>
            <a:ext cx="2418191" cy="4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39313" y="2503945"/>
            <a:ext cx="870638" cy="29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877426" y="2643466"/>
            <a:ext cx="1829022" cy="29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House/church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677867" y="3722705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0.01 members </a:t>
            </a:r>
            <a:r>
              <a:rPr lang="en-US" dirty="0" smtClean="0"/>
              <a:t>white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241175" y="4397320"/>
            <a:ext cx="30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SALES: </a:t>
            </a:r>
            <a:r>
              <a:rPr lang="en-US" strike="sngStrike" dirty="0" smtClean="0"/>
              <a:t>blond will go to Iran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Ghoche</a:t>
            </a:r>
            <a:r>
              <a:rPr lang="en-US" dirty="0" smtClean="0"/>
              <a:t>(</a:t>
            </a:r>
            <a:r>
              <a:rPr lang="en-US" dirty="0" err="1" smtClean="0"/>
              <a:t>dell.client</a:t>
            </a:r>
            <a:r>
              <a:rPr lang="en-US" dirty="0" smtClean="0"/>
              <a:t>.?)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ibm.dmier.blackwhae.metz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45084" y="5775767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JESUS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206187" y="5421878"/>
            <a:ext cx="62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Paco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009418" y="5596369"/>
            <a:ext cx="1261640" cy="6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926553" y="4068500"/>
            <a:ext cx="6457448" cy="199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362312" y="4225817"/>
            <a:ext cx="7021689" cy="17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7643" y="62479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-16686" y="368466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PREA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54395" y="1193779"/>
            <a:ext cx="390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blood</a:t>
            </a:r>
            <a:r>
              <a:rPr lang="en-US" dirty="0" err="1" smtClean="0"/>
              <a:t>.nonPoliceSin.nonPolicePinLogical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3976051" y="3286117"/>
            <a:ext cx="186204" cy="19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015350" y="2627056"/>
            <a:ext cx="1661085" cy="30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0"/>
          </p:cNvCxnSpPr>
          <p:nvPr/>
        </p:nvCxnSpPr>
        <p:spPr>
          <a:xfrm>
            <a:off x="1334015" y="6247949"/>
            <a:ext cx="18897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21181" y="6133713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ibm.dmielr.appoe.beats</a:t>
            </a:r>
            <a:endParaRPr lang="en-US" sz="800" dirty="0" smtClean="0"/>
          </a:p>
          <a:p>
            <a:r>
              <a:rPr lang="en-US" sz="800" dirty="0" err="1" smtClean="0"/>
              <a:t>Ibm.dmiler.visa.staonford</a:t>
            </a:r>
            <a:endParaRPr lang="en-US" sz="8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058" y="90533"/>
            <a:ext cx="1008443" cy="136436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8344" y="54721"/>
            <a:ext cx="1047750" cy="1400175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8870290" y="1495917"/>
            <a:ext cx="333924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https://www.boe.es/legislacion/documentos/ConstitucionINGLES.pdf</a:t>
            </a:r>
            <a:endParaRPr 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9897873" y="1682924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https://www5.tbmm.gov.tr/yayinlar/2021/TC_Anayasasi_ve_TBMM_Ic_Tuzugu_Ingilizce.pdf</a:t>
            </a:r>
            <a:endParaRPr lang="en-US" sz="900" dirty="0"/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3345084" y="5791210"/>
            <a:ext cx="682905" cy="35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780236" y="1886138"/>
            <a:ext cx="137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SACRAMENT</a:t>
            </a:r>
            <a:endParaRPr lang="en-US" strike="sngStrike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0239313" y="2380835"/>
            <a:ext cx="768211" cy="55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1204145" y="3131446"/>
            <a:ext cx="870638" cy="29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11435787" y="2997843"/>
            <a:ext cx="603812" cy="64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1327510" y="2396639"/>
            <a:ext cx="870638" cy="29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11411940" y="2302102"/>
            <a:ext cx="768211" cy="55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345084" y="2380835"/>
            <a:ext cx="2893670" cy="125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637463" y="2821931"/>
            <a:ext cx="2893670" cy="125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762000"/>
            <a:ext cx="4581525" cy="3276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829175" y="1042989"/>
            <a:ext cx="3100388" cy="21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58200" y="2771775"/>
            <a:ext cx="292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Presentatoin</a:t>
            </a:r>
            <a:r>
              <a:rPr lang="en-US" dirty="0" smtClean="0"/>
              <a:t> in Development</a:t>
            </a:r>
          </a:p>
          <a:p>
            <a:r>
              <a:rPr lang="en-US" dirty="0" smtClean="0"/>
              <a:t>Visual improvement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458200" y="2135982"/>
            <a:ext cx="265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(Real-Time-Development)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458200" y="2631401"/>
            <a:ext cx="2651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0801350" y="1904897"/>
            <a:ext cx="142875" cy="20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4853" y="2133658"/>
            <a:ext cx="885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Screen</a:t>
            </a:r>
          </a:p>
          <a:p>
            <a:r>
              <a:rPr lang="en-US" sz="1200" dirty="0" smtClean="0"/>
              <a:t>Monitoring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14374" y="4568577"/>
            <a:ext cx="11758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effectLst/>
                <a:latin typeface="Courier New" panose="02070309020205020404" pitchFamily="49" charset="0"/>
              </a:rPr>
              <a:t>&lt;body style='margin:0;'&gt;&lt;div style='</a:t>
            </a:r>
            <a:r>
              <a:rPr lang="en-US" sz="2800" b="1" i="0" dirty="0" err="1" smtClean="0">
                <a:effectLst/>
                <a:latin typeface="Courier New" panose="02070309020205020404" pitchFamily="49" charset="0"/>
              </a:rPr>
              <a:t>background:black</a:t>
            </a:r>
            <a:r>
              <a:rPr lang="en-US" sz="2800" b="1" i="0" dirty="0" smtClean="0">
                <a:effectLst/>
                <a:latin typeface="Courier New" panose="02070309020205020404" pitchFamily="49" charset="0"/>
              </a:rPr>
              <a:t>'&gt;</a:t>
            </a:r>
            <a:endParaRPr lang="en-US" sz="28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488018" y="5428477"/>
            <a:ext cx="378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 </a:t>
            </a:r>
            <a:r>
              <a:rPr lang="en-US" dirty="0" err="1" smtClean="0"/>
              <a:t>Ibm.daimler.linkedin</a:t>
            </a:r>
            <a:endParaRPr lang="en-US" dirty="0" smtClean="0"/>
          </a:p>
          <a:p>
            <a:r>
              <a:rPr lang="en-US" dirty="0" smtClean="0"/>
              <a:t>2023 000.tw.pns.ibmd.miler.starbucks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6" y="6242269"/>
            <a:ext cx="8658225" cy="400050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2386013" y="6074808"/>
            <a:ext cx="214312" cy="22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89522" y="5685772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before</a:t>
            </a:r>
            <a:endParaRPr lang="en-US" strike="sngStrike" dirty="0"/>
          </a:p>
        </p:txBody>
      </p:sp>
      <p:sp>
        <p:nvSpPr>
          <p:cNvPr id="60" name="Rectangle 59"/>
          <p:cNvSpPr/>
          <p:nvPr/>
        </p:nvSpPr>
        <p:spPr>
          <a:xfrm>
            <a:off x="1557336" y="6425684"/>
            <a:ext cx="6076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&lt;table width=100%&gt;&lt;</a:t>
            </a:r>
            <a:r>
              <a:rPr lang="en-US" dirty="0" err="1" smtClean="0"/>
              <a:t>tr</a:t>
            </a:r>
            <a:r>
              <a:rPr lang="en-US" dirty="0" smtClean="0"/>
              <a:t>&gt;&lt;td </a:t>
            </a:r>
            <a:r>
              <a:rPr lang="en-US" dirty="0" err="1" smtClean="0"/>
              <a:t>bgcolor</a:t>
            </a:r>
            <a:r>
              <a:rPr lang="en-US" dirty="0" smtClean="0"/>
              <a:t>=black&gt;&lt;/td&gt;&lt;/</a:t>
            </a:r>
            <a:r>
              <a:rPr lang="en-US" dirty="0" err="1" smtClean="0"/>
              <a:t>tr</a:t>
            </a:r>
            <a:r>
              <a:rPr lang="en-US" dirty="0" smtClean="0"/>
              <a:t>&gt;&lt;/table&gt;</a:t>
            </a:r>
            <a:endParaRPr lang="en-US" dirty="0"/>
          </a:p>
        </p:txBody>
      </p:sp>
      <p:cxnSp>
        <p:nvCxnSpPr>
          <p:cNvPr id="62" name="Straight Connector 61"/>
          <p:cNvCxnSpPr>
            <a:endCxn id="60" idx="1"/>
          </p:cNvCxnSpPr>
          <p:nvPr/>
        </p:nvCxnSpPr>
        <p:spPr>
          <a:xfrm flipH="1" flipV="1">
            <a:off x="1557336" y="6610350"/>
            <a:ext cx="5943602" cy="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81450" y="6343650"/>
            <a:ext cx="45720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90152" y="4486275"/>
            <a:ext cx="1773272" cy="1729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8" y="1295400"/>
            <a:ext cx="6753225" cy="4752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00" y="563522"/>
            <a:ext cx="4267304" cy="3378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74" y="4134345"/>
            <a:ext cx="4232454" cy="23807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9009" y="4000500"/>
            <a:ext cx="1225583" cy="113092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9858754" y="3108173"/>
            <a:ext cx="757237" cy="135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6458" y="229970"/>
            <a:ext cx="330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Silicon Valley</a:t>
            </a:r>
          </a:p>
          <a:p>
            <a:r>
              <a:rPr lang="en-US" dirty="0" err="1" smtClean="0"/>
              <a:t>nonPoliceBrain.nonPoliceChinase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nonPocliNSA.nonPoliceIncidinet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72958" y="1775249"/>
            <a:ext cx="37735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trike="sngStrike" dirty="0" smtClean="0"/>
              <a:t>My Chinese Brain</a:t>
            </a:r>
          </a:p>
          <a:p>
            <a:r>
              <a:rPr lang="en-US" sz="1600" dirty="0" err="1" smtClean="0"/>
              <a:t>Ibm.dmielr.intel.employe.emma.meiers</a:t>
            </a:r>
            <a:endParaRPr lang="en-US" sz="1600" dirty="0" smtClean="0"/>
          </a:p>
          <a:p>
            <a:r>
              <a:rPr lang="en-US" sz="1600" dirty="0" err="1" smtClean="0"/>
              <a:t>Ibbm.dmielr.appel.yahoo.emplye.jeryr.yang</a:t>
            </a:r>
            <a:endParaRPr lang="en-US" sz="1600" dirty="0" smtClean="0"/>
          </a:p>
          <a:p>
            <a:r>
              <a:rPr lang="en-US" sz="1600" dirty="0" smtClean="0"/>
              <a:t>FREE(PIZZA).(</a:t>
            </a:r>
            <a:r>
              <a:rPr lang="en-US" sz="1600" strike="sngStrike" dirty="0" smtClean="0"/>
              <a:t>mp4; Emma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 err="1" smtClean="0"/>
              <a:t>Ibm.dmielr.apple.</a:t>
            </a:r>
            <a:r>
              <a:rPr lang="en-US" sz="1600" strike="sngStrike" dirty="0" err="1" smtClean="0"/>
              <a:t>aie.maxplank.marx</a:t>
            </a:r>
            <a:endParaRPr lang="en-US" sz="1600" strike="sngStrike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896457" y="2067247"/>
            <a:ext cx="3338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67450" y="4286250"/>
            <a:ext cx="2771127" cy="2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46297" y="174823"/>
            <a:ext cx="7469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nonPoliceCfg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nonPolcieChinese</a:t>
            </a:r>
            <a:r>
              <a:rPr lang="en-US" sz="2400" b="1" dirty="0" smtClean="0"/>
              <a:t>).</a:t>
            </a:r>
            <a:r>
              <a:rPr lang="en-US" sz="2400" b="1" dirty="0" err="1" smtClean="0"/>
              <a:t>nonPoliceCameraLogical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98220" y="5447347"/>
            <a:ext cx="178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Penal Code Theft</a:t>
            </a:r>
          </a:p>
          <a:p>
            <a:r>
              <a:rPr lang="en-US" dirty="0" smtClean="0"/>
              <a:t>§212 </a:t>
            </a:r>
            <a:r>
              <a:rPr lang="en-US" dirty="0" err="1" smtClean="0"/>
              <a:t>Diebstahl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2122" y="6596083"/>
            <a:ext cx="89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0.001 size </a:t>
            </a:r>
            <a:r>
              <a:rPr lang="en-US" dirty="0" err="1" smtClean="0"/>
              <a:t>nonPolcieContentLgoical</a:t>
            </a:r>
            <a:r>
              <a:rPr lang="en-US" dirty="0" smtClean="0"/>
              <a:t>(</a:t>
            </a:r>
            <a:r>
              <a:rPr lang="en-US" strike="sngStrike" dirty="0" err="1" smtClean="0"/>
              <a:t>facebook</a:t>
            </a:r>
            <a:r>
              <a:rPr lang="en-US" dirty="0" smtClean="0"/>
              <a:t>)  =&gt; </a:t>
            </a:r>
            <a:r>
              <a:rPr lang="en-US" dirty="0" err="1" smtClean="0"/>
              <a:t>nonPoliceApplciation</a:t>
            </a:r>
            <a:r>
              <a:rPr lang="en-US" dirty="0" smtClean="0"/>
              <a:t>(</a:t>
            </a:r>
            <a:r>
              <a:rPr lang="en-US" dirty="0" err="1" smtClean="0"/>
              <a:t>war;ear</a:t>
            </a:r>
            <a:r>
              <a:rPr lang="en-US" dirty="0" smtClean="0"/>
              <a:t> file) =&gt;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01004" y="6332992"/>
            <a:ext cx="502558" cy="45079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246433" y="-95217"/>
            <a:ext cx="20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http://www.gov.cn/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81450" y="6343650"/>
            <a:ext cx="45720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8" y="1265635"/>
            <a:ext cx="2486692" cy="17501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899" y="623535"/>
            <a:ext cx="1225583" cy="11309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261941" y="1793429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nonPoliceCfg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nonPolcieChinese</a:t>
            </a:r>
            <a:r>
              <a:rPr lang="en-US" sz="1000" b="1" dirty="0" smtClean="0"/>
              <a:t>)</a:t>
            </a:r>
          </a:p>
          <a:p>
            <a:r>
              <a:rPr lang="en-US" sz="1000" b="1" dirty="0" smtClean="0"/>
              <a:t>.</a:t>
            </a:r>
            <a:r>
              <a:rPr lang="en-US" sz="1000" b="1" dirty="0" err="1" smtClean="0"/>
              <a:t>nonPoliceCameraLogical</a:t>
            </a:r>
            <a:endParaRPr 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98220" y="5447347"/>
            <a:ext cx="178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Penal Code Theft</a:t>
            </a:r>
          </a:p>
          <a:p>
            <a:r>
              <a:rPr lang="en-US" dirty="0" smtClean="0"/>
              <a:t>§212 </a:t>
            </a:r>
            <a:r>
              <a:rPr lang="en-US" dirty="0" err="1" smtClean="0"/>
              <a:t>Diebstahl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6959" y="6488668"/>
            <a:ext cx="89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0.001 size </a:t>
            </a:r>
            <a:r>
              <a:rPr lang="en-US" dirty="0" err="1" smtClean="0"/>
              <a:t>nonPolcieContentLgoical</a:t>
            </a:r>
            <a:r>
              <a:rPr lang="en-US" dirty="0" smtClean="0"/>
              <a:t>(</a:t>
            </a:r>
            <a:r>
              <a:rPr lang="en-US" strike="sngStrike" dirty="0" err="1" smtClean="0"/>
              <a:t>facebook</a:t>
            </a:r>
            <a:r>
              <a:rPr lang="en-US" dirty="0" smtClean="0"/>
              <a:t>)  =&gt; </a:t>
            </a:r>
            <a:r>
              <a:rPr lang="en-US" dirty="0" err="1" smtClean="0"/>
              <a:t>nonPoliceApplciation</a:t>
            </a:r>
            <a:r>
              <a:rPr lang="en-US" dirty="0" smtClean="0"/>
              <a:t>(</a:t>
            </a:r>
            <a:r>
              <a:rPr lang="en-US" dirty="0" err="1" smtClean="0"/>
              <a:t>war;ear</a:t>
            </a:r>
            <a:r>
              <a:rPr lang="en-US" dirty="0" smtClean="0"/>
              <a:t> file) =&gt;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01004" y="6332992"/>
            <a:ext cx="502558" cy="4507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38782" y="56948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31482" y="992867"/>
            <a:ext cx="1540468" cy="47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09532" y="512481"/>
            <a:ext cx="8282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nonPoliceCfg</a:t>
            </a:r>
            <a:r>
              <a:rPr lang="en-US" b="1" dirty="0"/>
              <a:t>(</a:t>
            </a:r>
            <a:r>
              <a:rPr lang="en-US" b="1" dirty="0" err="1"/>
              <a:t>nonPolcieChinese</a:t>
            </a:r>
            <a:r>
              <a:rPr lang="en-US" b="1" dirty="0" smtClean="0"/>
              <a:t>).</a:t>
            </a:r>
            <a:r>
              <a:rPr lang="en-US" b="1" dirty="0" err="1"/>
              <a:t>nonPoliceCameraLogical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900363" y="992867"/>
            <a:ext cx="6300787" cy="202292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54596" y="3185704"/>
            <a:ext cx="2536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 Intellectual Property</a:t>
            </a:r>
          </a:p>
          <a:p>
            <a:r>
              <a:rPr lang="en-US" dirty="0" err="1" smtClean="0"/>
              <a:t>Ibm.daimler.partner.legal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2" y="2178224"/>
            <a:ext cx="914402" cy="9296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111" y="300038"/>
            <a:ext cx="1905000" cy="24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09" y="1241894"/>
            <a:ext cx="2230456" cy="14842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061" y="2964747"/>
            <a:ext cx="400050" cy="15335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3064" y="3231056"/>
            <a:ext cx="400050" cy="15335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3562" y="3288196"/>
            <a:ext cx="400050" cy="15335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3014" y="3354907"/>
            <a:ext cx="400050" cy="15335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724843" y="3546843"/>
            <a:ext cx="238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0.1 http://www.gov.cn/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8" y="1265635"/>
            <a:ext cx="2486692" cy="17501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899" y="623535"/>
            <a:ext cx="1225583" cy="11309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261941" y="1793429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nonPoliceCfg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nonPolcieChinese</a:t>
            </a:r>
            <a:r>
              <a:rPr lang="en-US" sz="1000" b="1" dirty="0" smtClean="0"/>
              <a:t>)</a:t>
            </a:r>
          </a:p>
          <a:p>
            <a:r>
              <a:rPr lang="en-US" sz="1000" b="1" dirty="0" smtClean="0"/>
              <a:t>.</a:t>
            </a:r>
            <a:r>
              <a:rPr lang="en-US" sz="1000" b="1" dirty="0" err="1" smtClean="0"/>
              <a:t>nonPoliceCameraLogical</a:t>
            </a:r>
            <a:endParaRPr lang="en-US" sz="10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31482" y="992867"/>
            <a:ext cx="1540468" cy="47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00363" y="992867"/>
            <a:ext cx="6300787" cy="202292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30" y="3842210"/>
            <a:ext cx="2344676" cy="23837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111" y="300038"/>
            <a:ext cx="1905000" cy="24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09" y="1241894"/>
            <a:ext cx="2230456" cy="1484268"/>
          </a:xfrm>
          <a:prstGeom prst="rect">
            <a:avLst/>
          </a:prstGeom>
        </p:spPr>
      </p:pic>
      <p:sp>
        <p:nvSpPr>
          <p:cNvPr id="3" name="Isosceles Triangle 2"/>
          <p:cNvSpPr/>
          <p:nvPr/>
        </p:nvSpPr>
        <p:spPr>
          <a:xfrm rot="5400000">
            <a:off x="5980085" y="3929187"/>
            <a:ext cx="1884997" cy="1900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7610944" y="3952276"/>
            <a:ext cx="1884997" cy="1900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793480" y="3969826"/>
            <a:ext cx="1884997" cy="1900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5017" y="3328060"/>
            <a:ext cx="320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nonPoliceBPMLoical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5805487" y="3908484"/>
            <a:ext cx="6300787" cy="202292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10042966" y="3929186"/>
            <a:ext cx="1884997" cy="19002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0731" y="4664755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92392" y="4694638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756028" y="4746050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026974" y="4694638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51547" y="3313565"/>
            <a:ext cx="2536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 Intellectual Property</a:t>
            </a:r>
          </a:p>
          <a:p>
            <a:r>
              <a:rPr lang="en-US" dirty="0" err="1" smtClean="0"/>
              <a:t>Ibm.daimler.partner.legal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8973211">
            <a:off x="2726172" y="944913"/>
            <a:ext cx="394088" cy="2143670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29538" y="2414588"/>
            <a:ext cx="501224" cy="180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43063" y="992867"/>
            <a:ext cx="271462" cy="378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210209" y="1265635"/>
            <a:ext cx="232649" cy="48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515600" y="3313565"/>
            <a:ext cx="914400" cy="66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559845" y="3015790"/>
            <a:ext cx="37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Ghcohe</a:t>
            </a:r>
            <a:r>
              <a:rPr lang="en-US" dirty="0" smtClean="0"/>
              <a:t>(Facebook, dell </a:t>
            </a:r>
            <a:r>
              <a:rPr lang="en-US" dirty="0" err="1" smtClean="0"/>
              <a:t>uwe</a:t>
            </a:r>
            <a:r>
              <a:rPr lang="en-US" dirty="0" smtClean="0"/>
              <a:t> ATB </a:t>
            </a:r>
            <a:r>
              <a:rPr lang="en-US" dirty="0" err="1" smtClean="0"/>
              <a:t>jewis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BMC </a:t>
            </a:r>
            <a:r>
              <a:rPr lang="en-US" dirty="0" err="1" smtClean="0"/>
              <a:t>uwm</a:t>
            </a:r>
            <a:r>
              <a:rPr lang="en-US" dirty="0" smtClean="0"/>
              <a:t> logo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0515600" y="3040629"/>
            <a:ext cx="2772697" cy="272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303045" y="2861187"/>
            <a:ext cx="796413" cy="466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10261941" y="3328060"/>
            <a:ext cx="2067711" cy="33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559845" y="2626138"/>
            <a:ext cx="2848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0.001 § Intellectual Property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2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009434" y="3099871"/>
            <a:ext cx="6472422" cy="1616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07" y="1262588"/>
            <a:ext cx="2486692" cy="17501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977" y="3111471"/>
            <a:ext cx="2407457" cy="222151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261941" y="1793429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nonPoliceCfg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nonPolcieChinese</a:t>
            </a:r>
            <a:r>
              <a:rPr lang="en-US" sz="1000" b="1" dirty="0" smtClean="0"/>
              <a:t>)</a:t>
            </a:r>
          </a:p>
          <a:p>
            <a:r>
              <a:rPr lang="en-US" sz="1000" b="1" dirty="0" smtClean="0"/>
              <a:t>.</a:t>
            </a:r>
            <a:r>
              <a:rPr lang="en-US" sz="1000" b="1" dirty="0" err="1" smtClean="0"/>
              <a:t>nonPoliceCameraLogical</a:t>
            </a:r>
            <a:endParaRPr lang="en-US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2900363" y="992867"/>
            <a:ext cx="6300787" cy="202292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1" y="840605"/>
            <a:ext cx="2005299" cy="2038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111" y="300038"/>
            <a:ext cx="1905000" cy="24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65" y="1251350"/>
            <a:ext cx="2230456" cy="148426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29838" y="6164589"/>
            <a:ext cx="10777536" cy="449200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78215" y="3257291"/>
            <a:ext cx="57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§ Intellectual Property; </a:t>
            </a:r>
            <a:r>
              <a:rPr lang="en-US" strike="sngStrike" dirty="0" err="1"/>
              <a:t>i</a:t>
            </a:r>
            <a:r>
              <a:rPr lang="en-US" strike="sngStrike" dirty="0" err="1" smtClean="0"/>
              <a:t>bm.daimler.partner.legal</a:t>
            </a:r>
            <a:endParaRPr lang="en-US" strike="sngStrike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5710509" y="5131457"/>
            <a:ext cx="394088" cy="742950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690340" y="5342280"/>
            <a:ext cx="179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nonPoliceLibrary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1644" y="5711612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ATB (A-to-B)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3277" y="5318266"/>
            <a:ext cx="10777536" cy="449200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5400000">
            <a:off x="5325320" y="3037346"/>
            <a:ext cx="394088" cy="6647156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53453" y="5318266"/>
            <a:ext cx="138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000.tw.pns.*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46169" y="5281491"/>
            <a:ext cx="217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nonPoliceGymLogical</a:t>
            </a:r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 rot="16200000">
            <a:off x="2573062" y="5167499"/>
            <a:ext cx="394088" cy="670865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90937" y="5318266"/>
            <a:ext cx="235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nonPoliceCoffeeLogical</a:t>
            </a:r>
            <a:endParaRPr lang="en-US" dirty="0"/>
          </a:p>
        </p:txBody>
      </p:sp>
      <p:sp>
        <p:nvSpPr>
          <p:cNvPr id="47" name="Down Arrow 46"/>
          <p:cNvSpPr/>
          <p:nvPr/>
        </p:nvSpPr>
        <p:spPr>
          <a:xfrm rot="16200000">
            <a:off x="9151393" y="5158554"/>
            <a:ext cx="394088" cy="742950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90340" y="6159089"/>
            <a:ext cx="179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nonPoliceLibrary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01053" y="6188637"/>
            <a:ext cx="138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000.tw.pns.*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38825" y="3818257"/>
            <a:ext cx="6073857" cy="682306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029075" y="4235627"/>
            <a:ext cx="2989229" cy="123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98786" y="4235627"/>
            <a:ext cx="4416327" cy="1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26712" y="3900488"/>
            <a:ext cx="572653" cy="33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471988" y="4929188"/>
            <a:ext cx="666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259305" y="4163107"/>
            <a:ext cx="797166" cy="11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9138784" y="3617466"/>
            <a:ext cx="1169463" cy="16154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76738" y="3260727"/>
            <a:ext cx="6073857" cy="422901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6395" y="358441"/>
            <a:ext cx="453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LABOR_CODE</a:t>
            </a:r>
            <a:r>
              <a:rPr lang="en-US" strike="sngStrike" dirty="0" err="1" smtClean="0"/>
              <a:t>.Ibm.dmaile.apple.chair.tim.cook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9797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009434" y="3099871"/>
            <a:ext cx="6472422" cy="1616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07" y="1262588"/>
            <a:ext cx="2486692" cy="17501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977" y="3111471"/>
            <a:ext cx="2407457" cy="222151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261941" y="1793429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nonPoliceCfg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nonPolcieChinese</a:t>
            </a:r>
            <a:r>
              <a:rPr lang="en-US" sz="1000" b="1" dirty="0" smtClean="0"/>
              <a:t>)</a:t>
            </a:r>
          </a:p>
          <a:p>
            <a:r>
              <a:rPr lang="en-US" sz="1000" b="1" dirty="0" smtClean="0"/>
              <a:t>.</a:t>
            </a:r>
            <a:r>
              <a:rPr lang="en-US" sz="1000" b="1" dirty="0" err="1" smtClean="0"/>
              <a:t>nonPoliceCameraLogical</a:t>
            </a:r>
            <a:endParaRPr lang="en-US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2900363" y="992867"/>
            <a:ext cx="6300787" cy="2022923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1" y="987791"/>
            <a:ext cx="2005299" cy="2038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393" y="571690"/>
            <a:ext cx="1905000" cy="24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65" y="1251350"/>
            <a:ext cx="2230456" cy="148426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29838" y="6164589"/>
            <a:ext cx="10777536" cy="449200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78215" y="3257291"/>
            <a:ext cx="57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§ Intellectual Property; </a:t>
            </a:r>
            <a:r>
              <a:rPr lang="en-US" strike="sngStrike" dirty="0" err="1"/>
              <a:t>i</a:t>
            </a:r>
            <a:r>
              <a:rPr lang="en-US" strike="sngStrike" dirty="0" err="1" smtClean="0"/>
              <a:t>bm.daimler.partner.legal</a:t>
            </a:r>
            <a:endParaRPr lang="en-US" strike="sngStrike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5710509" y="5131457"/>
            <a:ext cx="394088" cy="742950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690340" y="5342280"/>
            <a:ext cx="179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nonPoliceLibrary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1644" y="5711612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ATB (A-to-B)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3277" y="5318266"/>
            <a:ext cx="10777536" cy="449200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5400000">
            <a:off x="5325320" y="3037346"/>
            <a:ext cx="394088" cy="6647156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53453" y="5318266"/>
            <a:ext cx="138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000.tw.pns.*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46169" y="5281491"/>
            <a:ext cx="217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nonPoliceGymLogical</a:t>
            </a:r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 rot="16200000">
            <a:off x="2573062" y="5167499"/>
            <a:ext cx="394088" cy="670865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90937" y="5318266"/>
            <a:ext cx="235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nonPoliceCoffeeLogical</a:t>
            </a:r>
            <a:endParaRPr lang="en-US" dirty="0"/>
          </a:p>
        </p:txBody>
      </p:sp>
      <p:sp>
        <p:nvSpPr>
          <p:cNvPr id="47" name="Down Arrow 46"/>
          <p:cNvSpPr/>
          <p:nvPr/>
        </p:nvSpPr>
        <p:spPr>
          <a:xfrm rot="16200000">
            <a:off x="9151393" y="5158554"/>
            <a:ext cx="394088" cy="742950"/>
          </a:xfrm>
          <a:prstGeom prst="downArrow">
            <a:avLst>
              <a:gd name="adj1" fmla="val 448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90340" y="6159089"/>
            <a:ext cx="179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nonPoliceLibrary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01053" y="6188637"/>
            <a:ext cx="138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000.tw.pns.*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38825" y="3818257"/>
            <a:ext cx="6073857" cy="682306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029075" y="4235627"/>
            <a:ext cx="2989229" cy="123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98786" y="4235627"/>
            <a:ext cx="4416327" cy="1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26712" y="3900488"/>
            <a:ext cx="572653" cy="33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471988" y="4929188"/>
            <a:ext cx="666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259305" y="4163107"/>
            <a:ext cx="797166" cy="11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9138784" y="3617466"/>
            <a:ext cx="1169463" cy="16154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76738" y="3260727"/>
            <a:ext cx="6073857" cy="422901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0075" y="573730"/>
            <a:ext cx="574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LABOR_CODE</a:t>
            </a:r>
            <a:r>
              <a:rPr lang="en-US" strike="sngStrike" dirty="0" err="1" smtClean="0"/>
              <a:t>.Ibm.dmaile.apple.chair.tim.cook</a:t>
            </a:r>
            <a:r>
              <a:rPr lang="en-US" strike="sngStrike" dirty="0" smtClean="0"/>
              <a:t>;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9321" y="289273"/>
            <a:ext cx="859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Ibm.daimler.legal</a:t>
            </a:r>
            <a:r>
              <a:rPr lang="en-US" strike="sngStrike" dirty="0" smtClean="0"/>
              <a:t>.</a:t>
            </a:r>
            <a:r>
              <a:rPr lang="en-US" strike="sngStrike" dirty="0"/>
              <a:t> Michelle H. </a:t>
            </a:r>
            <a:r>
              <a:rPr lang="en-US" strike="sngStrike" dirty="0" err="1" smtClean="0"/>
              <a:t>Browdy</a:t>
            </a:r>
            <a:r>
              <a:rPr lang="en-US" strike="sngStrike" dirty="0" smtClean="0"/>
              <a:t>; Web Service  </a:t>
            </a:r>
            <a:r>
              <a:rPr lang="en-US" dirty="0" smtClean="0"/>
              <a:t>2:24PM 4/5/2023; 12:42 04/06/2023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9740" y="-60696"/>
            <a:ext cx="716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Interletual</a:t>
            </a:r>
            <a:r>
              <a:rPr lang="en-US" dirty="0" smtClean="0"/>
              <a:t> </a:t>
            </a:r>
            <a:r>
              <a:rPr lang="en-US" dirty="0" err="1" smtClean="0"/>
              <a:t>Portyer</a:t>
            </a:r>
            <a:r>
              <a:rPr lang="en-US" dirty="0" smtClean="0"/>
              <a:t> IBM (</a:t>
            </a:r>
            <a:r>
              <a:rPr lang="en-US" dirty="0" err="1" smtClean="0"/>
              <a:t>delta.avg</a:t>
            </a:r>
            <a:r>
              <a:rPr lang="en-US" dirty="0" smtClean="0"/>
              <a:t>) FBI (</a:t>
            </a:r>
            <a:r>
              <a:rPr lang="en-US" dirty="0" err="1" smtClean="0"/>
              <a:t>gary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johons</a:t>
            </a:r>
            <a:r>
              <a:rPr lang="en-US" dirty="0" smtClean="0"/>
              <a:t> cook; </a:t>
            </a:r>
            <a:r>
              <a:rPr lang="en-US" dirty="0" err="1" smtClean="0"/>
              <a:t>james</a:t>
            </a:r>
            <a:r>
              <a:rPr lang="en-US" dirty="0" smtClean="0"/>
              <a:t> 2005)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056471" y="100012"/>
            <a:ext cx="3278757" cy="2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1"/>
          </p:cNvCxnSpPr>
          <p:nvPr/>
        </p:nvCxnSpPr>
        <p:spPr>
          <a:xfrm>
            <a:off x="4169740" y="123970"/>
            <a:ext cx="1830727" cy="2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0075" cy="300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FBI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075" y="300038"/>
            <a:ext cx="0" cy="6743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375" y="0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COLAR(INTERNATIONAL)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09951" y="0"/>
            <a:ext cx="10590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915774" y="152400"/>
            <a:ext cx="247650" cy="72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9636" y="742083"/>
            <a:ext cx="859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ibm.daimler.legal</a:t>
            </a:r>
            <a:r>
              <a:rPr lang="en-US" dirty="0" smtClean="0"/>
              <a:t>.</a:t>
            </a:r>
            <a:r>
              <a:rPr lang="en-US" dirty="0"/>
              <a:t> Michelle H. </a:t>
            </a:r>
            <a:r>
              <a:rPr lang="en-US" dirty="0" err="1" smtClean="0"/>
              <a:t>Browdy</a:t>
            </a:r>
            <a:r>
              <a:rPr lang="en-US" dirty="0" smtClean="0"/>
              <a:t>; Web Service  2:24PM 4/5/2023; 12:42 04/06/2023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3215" y="63695"/>
            <a:ext cx="22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§Intellectual Property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233" y="1423108"/>
            <a:ext cx="9134475" cy="44672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6" y="1404684"/>
            <a:ext cx="2254311" cy="337395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28587" y="47786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161616"/>
                </a:solidFill>
                <a:effectLst/>
                <a:latin typeface="IBM Plex Sans"/>
              </a:rPr>
              <a:t>IBM</a:t>
            </a:r>
          </a:p>
          <a:p>
            <a:pPr fontAlgn="base"/>
            <a:r>
              <a:rPr lang="en-US" b="0" i="0" dirty="0" smtClean="0">
                <a:solidFill>
                  <a:srgbClr val="161616"/>
                </a:solidFill>
                <a:effectLst/>
                <a:latin typeface="IBM Plex Sans"/>
              </a:rPr>
              <a:t>Michelle H. </a:t>
            </a:r>
            <a:r>
              <a:rPr lang="en-US" b="0" i="0" dirty="0" err="1" smtClean="0">
                <a:solidFill>
                  <a:srgbClr val="161616"/>
                </a:solidFill>
                <a:effectLst/>
                <a:latin typeface="IBM Plex Sans"/>
              </a:rPr>
              <a:t>Browdy</a:t>
            </a:r>
            <a:endParaRPr lang="en-US" b="0" i="0" dirty="0" smtClean="0">
              <a:solidFill>
                <a:srgbClr val="161616"/>
              </a:solidFill>
              <a:effectLst/>
              <a:latin typeface="IBM Plex Sans"/>
            </a:endParaRPr>
          </a:p>
          <a:p>
            <a:pPr fontAlgn="base"/>
            <a:r>
              <a:rPr lang="en-US" b="0" i="0" dirty="0" smtClean="0">
                <a:solidFill>
                  <a:srgbClr val="161616"/>
                </a:solidFill>
                <a:effectLst/>
                <a:latin typeface="IBM Plex Sans"/>
              </a:rPr>
              <a:t>Senior Vice President,</a:t>
            </a:r>
          </a:p>
          <a:p>
            <a:pPr fontAlgn="base"/>
            <a:r>
              <a:rPr lang="en-US" b="0" i="0" dirty="0" smtClean="0">
                <a:solidFill>
                  <a:srgbClr val="161616"/>
                </a:solidFill>
                <a:effectLst/>
                <a:latin typeface="IBM Plex Sans"/>
              </a:rPr>
              <a:t> Legal and Regulatory Affairs, </a:t>
            </a:r>
          </a:p>
          <a:p>
            <a:pPr fontAlgn="base"/>
            <a:r>
              <a:rPr lang="en-US" b="0" i="0" dirty="0" smtClean="0">
                <a:solidFill>
                  <a:srgbClr val="161616"/>
                </a:solidFill>
                <a:effectLst/>
                <a:latin typeface="IBM Plex Sans"/>
              </a:rPr>
              <a:t>and General Counsel</a:t>
            </a:r>
            <a:endParaRPr lang="en-US" b="0" i="0" dirty="0">
              <a:solidFill>
                <a:srgbClr val="161616"/>
              </a:solidFill>
              <a:effectLst/>
              <a:latin typeface="IBM Plex San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54196" y="1285875"/>
            <a:ext cx="1717579" cy="349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856</Words>
  <Application>Microsoft Office PowerPoint</Application>
  <PresentationFormat>Widescreen</PresentationFormat>
  <Paragraphs>334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27</cp:revision>
  <dcterms:created xsi:type="dcterms:W3CDTF">2023-04-06T15:06:43Z</dcterms:created>
  <dcterms:modified xsi:type="dcterms:W3CDTF">2023-04-06T20:46:22Z</dcterms:modified>
</cp:coreProperties>
</file>