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2C13-4FFF-463A-8845-08ADA4387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EDAB-DBEB-4A82-9478-77D70EDC7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9863-DBAE-4CDD-A0ED-7F6A71EB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6033-4D44-49A9-A17F-C9665D8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78E9-A946-4740-BF1A-3691C1C4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9EE9-FE3A-4F4A-B9FE-ABC34A26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168A7-BF58-4474-A35B-89C9E3FF1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1B86-2C3E-4A67-8CFC-7469C9F4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7D7D-30F1-4C5F-9533-CE3B3BCB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5D59-CC3D-4F4F-9417-D44004EF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FE7C2-AE65-4C18-92E3-3577954E0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BD51B-21FA-4167-8023-2D6B75BF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4DBB-A91E-43E7-95F0-36B5C56E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D4A72-D54D-4211-B514-7B64BDB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D6D6-B75E-4848-8462-ACBEABA5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140C-96FD-4C84-9D56-007721C2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B805-30CD-4E89-AE68-A4B37707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D1F1-1D41-4D69-B845-4820C7B2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8B89-9241-4DA4-B230-D94C16B4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C06-7D73-41BC-8DEF-E95D2C24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6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2423-0720-44A6-AD46-7379C68E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B539B-F9B7-439B-87D1-054C0B8F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7D853-394E-4E12-A1A6-FE5925C8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DA05-64B7-4422-A73B-46F32D6A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2889-B6E7-4A48-8FA3-6C5D2609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6C81-46F4-4556-A39D-5B209FBF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8291-AE93-4AD6-9F0C-D7219A7B5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D871E-0329-439A-937C-143FA08E0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915B6-3F6D-40D8-AC2F-9625F3B3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D3DBF-3035-4D1B-9F29-0FB56127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56BC1-A5C9-4876-9D79-73B7F742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84E6-A5C9-43A5-88FE-A7FCBBCE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EAA81-FE32-4494-B415-1F1618C21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C6236-3D40-4517-A7AA-D6497F351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D5C79-AC23-4CBC-A3FE-FE410F74F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1AB3-ABFC-4C78-99CD-22A7CF98D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0FBF-95D0-4956-9029-FA703FE8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6CBC6-AE07-4FC7-8F9E-B6C5EDFA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EE411-DF19-430A-B9E2-76899A36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9F9C-3A25-4782-87D2-6381A893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F2076-BD9B-4B8D-8DD4-373BB360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E60E7-AA16-45C8-B483-4C4355CC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DA63-0438-458F-9052-35C61FF5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E8873-4569-47EB-A8E3-1BA4F044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65E14-7CD9-40FD-8F38-7028C56B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8997E-9E5F-448E-9A53-B4BEC33D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3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F301-47F4-41A2-8397-6A35876B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0166-9FC3-46E6-B4B4-EE86F2C4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05B43-8F63-43EF-9955-A27051B3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F9864-C942-4922-9A7C-17086912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A6E4-1F2D-45D7-9DFA-C48C9CFA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CCBDB-818E-489D-B033-B01FA83C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87B6-91CE-4B53-9345-85E83E4B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88ECD-693B-4D34-894B-5FA167874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536CA-0EFA-41C2-8C98-A25257CA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3E4A-A988-4DC6-B411-061A4C3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0B9D1-C499-4CA7-BEBA-1C361B3A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4C0C-56A8-4055-8288-D7D59C67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C2174-8D1D-4734-A8D5-0600D808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06D9-A4CB-4B24-8640-00D15CF0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9D8F-6617-462F-82A1-85D427D78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34F9-00C7-47C1-84FB-A519FF9BE4C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1C29-0C55-4555-8E8D-3F302B162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6FEA-D37C-420F-BAFD-E2A7E1890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9CAD-CF28-4BD3-9AFD-95287D5B6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93183-C547-46D8-9193-4F4CF6B1E003}"/>
              </a:ext>
            </a:extLst>
          </p:cNvPr>
          <p:cNvSpPr/>
          <p:nvPr/>
        </p:nvSpPr>
        <p:spPr>
          <a:xfrm>
            <a:off x="0" y="0"/>
            <a:ext cx="81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15786F-CB40-41AC-A5F9-B1BA3497BFFF}"/>
              </a:ext>
            </a:extLst>
          </p:cNvPr>
          <p:cNvCxnSpPr>
            <a:cxnSpLocks/>
          </p:cNvCxnSpPr>
          <p:nvPr/>
        </p:nvCxnSpPr>
        <p:spPr>
          <a:xfrm>
            <a:off x="812800" y="45720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05979B-3808-44CA-8D4C-87BD0B5E1723}"/>
              </a:ext>
            </a:extLst>
          </p:cNvPr>
          <p:cNvSpPr txBox="1"/>
          <p:nvPr/>
        </p:nvSpPr>
        <p:spPr>
          <a:xfrm>
            <a:off x="1010214" y="75168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TECHNOLGOY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3507C-5AD9-462D-9D0C-A089F23C1661}"/>
              </a:ext>
            </a:extLst>
          </p:cNvPr>
          <p:cNvSpPr txBox="1"/>
          <p:nvPr/>
        </p:nvSpPr>
        <p:spPr>
          <a:xfrm>
            <a:off x="2984500" y="1714500"/>
            <a:ext cx="3182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Add: </a:t>
            </a:r>
            <a:r>
              <a:rPr lang="en-US" dirty="0" err="1"/>
              <a:t>nonPoliceQuantum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nonPoliceiPortal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nonPoliceChartLogical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7F9C51-EBD2-4849-A679-5B6C41A39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87" y="2595562"/>
            <a:ext cx="6753225" cy="32670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7E2AA-390B-4F5F-BAA1-FD63EC7BAAFE}"/>
              </a:ext>
            </a:extLst>
          </p:cNvPr>
          <p:cNvCxnSpPr/>
          <p:nvPr/>
        </p:nvCxnSpPr>
        <p:spPr>
          <a:xfrm flipH="1">
            <a:off x="5486400" y="1968500"/>
            <a:ext cx="5245100" cy="407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BA115E5-7CDD-4D40-8FD7-FE5A57CF0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7" y="4672918"/>
            <a:ext cx="2111370" cy="1068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35D4A-91F9-461D-A1F9-4D11D5C6D5F4}"/>
              </a:ext>
            </a:extLst>
          </p:cNvPr>
          <p:cNvSpPr txBox="1"/>
          <p:nvPr/>
        </p:nvSpPr>
        <p:spPr>
          <a:xfrm>
            <a:off x="2482284" y="774700"/>
            <a:ext cx="640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QBIT  </a:t>
            </a:r>
            <a:r>
              <a:rPr lang="en-US" dirty="0" err="1"/>
              <a:t>Assebemly</a:t>
            </a:r>
            <a:endParaRPr lang="en-US" dirty="0"/>
          </a:p>
          <a:p>
            <a:r>
              <a:rPr lang="en-US" dirty="0"/>
              <a:t>Quantum </a:t>
            </a:r>
            <a:r>
              <a:rPr lang="en-US" dirty="0" err="1"/>
              <a:t>Harware</a:t>
            </a:r>
            <a:r>
              <a:rPr lang="en-US" dirty="0"/>
              <a:t> </a:t>
            </a:r>
            <a:r>
              <a:rPr lang="en-US" dirty="0" err="1"/>
              <a:t>Logcal</a:t>
            </a:r>
            <a:r>
              <a:rPr lang="en-US" dirty="0"/>
              <a:t> (Assembly)  1200 Qubits/s IBM </a:t>
            </a:r>
            <a:r>
              <a:rPr lang="en-US" dirty="0" err="1"/>
              <a:t>targetFBI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F97722-8897-4DB5-85D7-4989720E8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2" y="3314702"/>
            <a:ext cx="6055357" cy="34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3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93183-C547-46D8-9193-4F4CF6B1E003}"/>
              </a:ext>
            </a:extLst>
          </p:cNvPr>
          <p:cNvSpPr/>
          <p:nvPr/>
        </p:nvSpPr>
        <p:spPr>
          <a:xfrm>
            <a:off x="0" y="0"/>
            <a:ext cx="81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15786F-CB40-41AC-A5F9-B1BA3497BFFF}"/>
              </a:ext>
            </a:extLst>
          </p:cNvPr>
          <p:cNvCxnSpPr>
            <a:cxnSpLocks/>
          </p:cNvCxnSpPr>
          <p:nvPr/>
        </p:nvCxnSpPr>
        <p:spPr>
          <a:xfrm>
            <a:off x="812800" y="45720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05979B-3808-44CA-8D4C-87BD0B5E1723}"/>
              </a:ext>
            </a:extLst>
          </p:cNvPr>
          <p:cNvSpPr txBox="1"/>
          <p:nvPr/>
        </p:nvSpPr>
        <p:spPr>
          <a:xfrm>
            <a:off x="911506" y="87868"/>
            <a:ext cx="4047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FBI:KIDNAPPING</a:t>
            </a:r>
          </a:p>
          <a:p>
            <a:r>
              <a:rPr lang="en-US" dirty="0"/>
              <a:t>FBI:SEX ABUSE</a:t>
            </a:r>
          </a:p>
          <a:p>
            <a:r>
              <a:rPr lang="en-US" dirty="0"/>
              <a:t>FBI:CVPA ( </a:t>
            </a:r>
            <a:r>
              <a:rPr lang="en-US" strike="sngStrike" dirty="0" err="1"/>
              <a:t>bystand</a:t>
            </a:r>
            <a:r>
              <a:rPr lang="en-US" strike="sngStrike" dirty="0"/>
              <a:t> cont. </a:t>
            </a:r>
            <a:r>
              <a:rPr lang="en-US" strike="sngStrike" dirty="0" err="1"/>
              <a:t>neglg</a:t>
            </a:r>
            <a:r>
              <a:rPr lang="en-US" strike="sngStrike" dirty="0"/>
              <a:t> dr. theses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67BC0-7AF8-45C1-8819-E6186BF66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1270000"/>
            <a:ext cx="6637867" cy="3733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EAE7D4-7692-4044-ADD2-43E46415C429}"/>
              </a:ext>
            </a:extLst>
          </p:cNvPr>
          <p:cNvSpPr/>
          <p:nvPr/>
        </p:nvSpPr>
        <p:spPr>
          <a:xfrm>
            <a:off x="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4A21D-39B0-4BC1-9A95-6E0ECFC110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295400" y="2603500"/>
            <a:ext cx="6207921" cy="26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1F5733-F5AA-45AB-9CF4-0A5BBE43603D}"/>
              </a:ext>
            </a:extLst>
          </p:cNvPr>
          <p:cNvSpPr txBox="1"/>
          <p:nvPr/>
        </p:nvSpPr>
        <p:spPr>
          <a:xfrm>
            <a:off x="7099300" y="521866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EBAB79-86B4-4759-A622-EDB1EBD77392}"/>
              </a:ext>
            </a:extLst>
          </p:cNvPr>
          <p:cNvCxnSpPr/>
          <p:nvPr/>
        </p:nvCxnSpPr>
        <p:spPr>
          <a:xfrm flipH="1">
            <a:off x="4368800" y="723900"/>
            <a:ext cx="1612900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836ED6-F868-4A8B-BDA1-BCA94610A21B}"/>
              </a:ext>
            </a:extLst>
          </p:cNvPr>
          <p:cNvSpPr txBox="1"/>
          <p:nvPr/>
        </p:nvSpPr>
        <p:spPr>
          <a:xfrm>
            <a:off x="6096000" y="520700"/>
            <a:ext cx="319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Ghcohe</a:t>
            </a:r>
            <a:r>
              <a:rPr lang="en-US" dirty="0"/>
              <a:t>(</a:t>
            </a:r>
            <a:r>
              <a:rPr lang="en-US" strike="sngStrike" dirty="0" err="1"/>
              <a:t>zyanti,michelbac</a:t>
            </a:r>
            <a:r>
              <a:rPr lang="en-US" strike="sngStrike" dirty="0"/>
              <a:t> jenny</a:t>
            </a:r>
            <a:r>
              <a:rPr lang="en-US" dirty="0"/>
              <a:t>)</a:t>
            </a:r>
          </a:p>
          <a:p>
            <a:r>
              <a:rPr lang="en-US" dirty="0"/>
              <a:t>ATOMCLOIC(</a:t>
            </a:r>
            <a:r>
              <a:rPr lang="en-US" strike="sngStrike" dirty="0"/>
              <a:t>jenny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B4ED14-C139-4FAD-A9F9-6DAA9F2309A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709029" y="788432"/>
            <a:ext cx="659771" cy="195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6E9755-A64C-4D70-80DF-EE5D5FA9FC02}"/>
              </a:ext>
            </a:extLst>
          </p:cNvPr>
          <p:cNvSpPr txBox="1"/>
          <p:nvPr/>
        </p:nvSpPr>
        <p:spPr>
          <a:xfrm>
            <a:off x="3187700" y="419100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Elisabeth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C46A17-9D15-464E-9C85-5F6F7A04C4BE}"/>
              </a:ext>
            </a:extLst>
          </p:cNvPr>
          <p:cNvCxnSpPr/>
          <p:nvPr/>
        </p:nvCxnSpPr>
        <p:spPr>
          <a:xfrm>
            <a:off x="5283200" y="843865"/>
            <a:ext cx="114300" cy="239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04D51B-145F-4C84-BE61-E5EA6AED2A83}"/>
              </a:ext>
            </a:extLst>
          </p:cNvPr>
          <p:cNvSpPr txBox="1"/>
          <p:nvPr/>
        </p:nvSpPr>
        <p:spPr>
          <a:xfrm>
            <a:off x="4485772" y="87868"/>
            <a:ext cx="263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MERKE.WAR(ATB </a:t>
            </a:r>
            <a:r>
              <a:rPr lang="en-US" dirty="0" err="1"/>
              <a:t>hory</a:t>
            </a:r>
            <a:r>
              <a:rPr lang="en-US" dirty="0"/>
              <a:t> rat)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F7199-4156-4574-A733-9F19AFA68C21}"/>
              </a:ext>
            </a:extLst>
          </p:cNvPr>
          <p:cNvCxnSpPr/>
          <p:nvPr/>
        </p:nvCxnSpPr>
        <p:spPr>
          <a:xfrm flipH="1">
            <a:off x="6223000" y="272534"/>
            <a:ext cx="113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322B3-36A0-45FF-BD08-052506D10075}"/>
              </a:ext>
            </a:extLst>
          </p:cNvPr>
          <p:cNvSpPr txBox="1"/>
          <p:nvPr/>
        </p:nvSpPr>
        <p:spPr>
          <a:xfrm>
            <a:off x="10429094" y="1856516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</a:t>
            </a:r>
            <a:r>
              <a:rPr lang="en-US" strike="sngStrike" dirty="0"/>
              <a:t>carl-</a:t>
            </a:r>
            <a:r>
              <a:rPr lang="en-US" strike="sngStrike" dirty="0" err="1"/>
              <a:t>benz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F7155-17AE-48A6-AF44-7F03ADD484A8}"/>
              </a:ext>
            </a:extLst>
          </p:cNvPr>
          <p:cNvSpPr txBox="1"/>
          <p:nvPr/>
        </p:nvSpPr>
        <p:spPr>
          <a:xfrm>
            <a:off x="9194800" y="2374900"/>
            <a:ext cx="3381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IS-A-BELL </a:t>
            </a:r>
            <a:r>
              <a:rPr lang="en-US" strike="sngStrike" dirty="0" err="1"/>
              <a:t>fincla</a:t>
            </a:r>
            <a:r>
              <a:rPr lang="en-US" strike="sngStrike" dirty="0"/>
              <a:t> fraud </a:t>
            </a:r>
            <a:r>
              <a:rPr lang="en-US" strike="sngStrike" dirty="0" err="1"/>
              <a:t>banksy</a:t>
            </a:r>
            <a:r>
              <a:rPr lang="en-US" strike="sngStrike" dirty="0"/>
              <a:t> </a:t>
            </a:r>
          </a:p>
          <a:p>
            <a:r>
              <a:rPr lang="en-US" dirty="0"/>
              <a:t>	 	</a:t>
            </a:r>
            <a:r>
              <a:rPr lang="en-US" strike="sngStrike" dirty="0" err="1"/>
              <a:t>mxaplank</a:t>
            </a:r>
            <a:endParaRPr lang="en-US" strike="sngStrik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1892C-E668-4395-96C7-13022E7E8C6D}"/>
              </a:ext>
            </a:extLst>
          </p:cNvPr>
          <p:cNvSpPr txBox="1"/>
          <p:nvPr/>
        </p:nvSpPr>
        <p:spPr>
          <a:xfrm>
            <a:off x="4940063" y="25781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ddr</a:t>
            </a:r>
            <a:endParaRPr lang="en-US" strike="sngStrik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BC902-BDBA-40BC-9A53-87B8900EFDE9}"/>
              </a:ext>
            </a:extLst>
          </p:cNvPr>
          <p:cNvCxnSpPr/>
          <p:nvPr/>
        </p:nvCxnSpPr>
        <p:spPr>
          <a:xfrm>
            <a:off x="5175250" y="2947432"/>
            <a:ext cx="107950" cy="48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0F0D3B2-358B-4326-8504-1B0D8ADE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CCB40C-6003-4240-AFD8-49C6C806480D}"/>
              </a:ext>
            </a:extLst>
          </p:cNvPr>
          <p:cNvSpPr txBox="1"/>
          <p:nvPr/>
        </p:nvSpPr>
        <p:spPr>
          <a:xfrm>
            <a:off x="931333" y="887968"/>
            <a:ext cx="133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Apple Touch</a:t>
            </a:r>
          </a:p>
        </p:txBody>
      </p:sp>
    </p:spTree>
    <p:extLst>
      <p:ext uri="{BB962C8B-B14F-4D97-AF65-F5344CB8AC3E}">
        <p14:creationId xmlns:p14="http://schemas.microsoft.com/office/powerpoint/2010/main" val="27750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93183-C547-46D8-9193-4F4CF6B1E003}"/>
              </a:ext>
            </a:extLst>
          </p:cNvPr>
          <p:cNvSpPr/>
          <p:nvPr/>
        </p:nvSpPr>
        <p:spPr>
          <a:xfrm>
            <a:off x="0" y="0"/>
            <a:ext cx="81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15786F-CB40-41AC-A5F9-B1BA3497BFFF}"/>
              </a:ext>
            </a:extLst>
          </p:cNvPr>
          <p:cNvCxnSpPr>
            <a:cxnSpLocks/>
          </p:cNvCxnSpPr>
          <p:nvPr/>
        </p:nvCxnSpPr>
        <p:spPr>
          <a:xfrm>
            <a:off x="812800" y="45720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05979B-3808-44CA-8D4C-87BD0B5E1723}"/>
              </a:ext>
            </a:extLst>
          </p:cNvPr>
          <p:cNvSpPr txBox="1"/>
          <p:nvPr/>
        </p:nvSpPr>
        <p:spPr>
          <a:xfrm>
            <a:off x="911506" y="87868"/>
            <a:ext cx="4047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FBI:KIDNAPPING</a:t>
            </a:r>
          </a:p>
          <a:p>
            <a:r>
              <a:rPr lang="en-US" dirty="0"/>
              <a:t>FBI:SEX ABUSE</a:t>
            </a:r>
          </a:p>
          <a:p>
            <a:r>
              <a:rPr lang="en-US" dirty="0"/>
              <a:t>FBI:CVPA ( </a:t>
            </a:r>
            <a:r>
              <a:rPr lang="en-US" strike="sngStrike" dirty="0" err="1"/>
              <a:t>bystand</a:t>
            </a:r>
            <a:r>
              <a:rPr lang="en-US" strike="sngStrike" dirty="0"/>
              <a:t> cont. </a:t>
            </a:r>
            <a:r>
              <a:rPr lang="en-US" strike="sngStrike" dirty="0" err="1"/>
              <a:t>neglg</a:t>
            </a:r>
            <a:r>
              <a:rPr lang="en-US" strike="sngStrike" dirty="0"/>
              <a:t> dr. theses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67BC0-7AF8-45C1-8819-E6186BF66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93" y="1397000"/>
            <a:ext cx="6637867" cy="3733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EAE7D4-7692-4044-ADD2-43E46415C429}"/>
              </a:ext>
            </a:extLst>
          </p:cNvPr>
          <p:cNvSpPr/>
          <p:nvPr/>
        </p:nvSpPr>
        <p:spPr>
          <a:xfrm>
            <a:off x="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4A21D-39B0-4BC1-9A95-6E0ECFC110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295400" y="2603500"/>
            <a:ext cx="6207921" cy="26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1F5733-F5AA-45AB-9CF4-0A5BBE43603D}"/>
              </a:ext>
            </a:extLst>
          </p:cNvPr>
          <p:cNvSpPr txBox="1"/>
          <p:nvPr/>
        </p:nvSpPr>
        <p:spPr>
          <a:xfrm>
            <a:off x="7099300" y="521866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EBAB79-86B4-4759-A622-EDB1EBD77392}"/>
              </a:ext>
            </a:extLst>
          </p:cNvPr>
          <p:cNvCxnSpPr/>
          <p:nvPr/>
        </p:nvCxnSpPr>
        <p:spPr>
          <a:xfrm flipH="1">
            <a:off x="4368800" y="723900"/>
            <a:ext cx="1612900" cy="20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836ED6-F868-4A8B-BDA1-BCA94610A21B}"/>
              </a:ext>
            </a:extLst>
          </p:cNvPr>
          <p:cNvSpPr txBox="1"/>
          <p:nvPr/>
        </p:nvSpPr>
        <p:spPr>
          <a:xfrm>
            <a:off x="6096000" y="520700"/>
            <a:ext cx="319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Ghcohe</a:t>
            </a:r>
            <a:r>
              <a:rPr lang="en-US" dirty="0"/>
              <a:t>(</a:t>
            </a:r>
            <a:r>
              <a:rPr lang="en-US" strike="sngStrike" dirty="0" err="1"/>
              <a:t>zyanti,michelbac</a:t>
            </a:r>
            <a:r>
              <a:rPr lang="en-US" strike="sngStrike" dirty="0"/>
              <a:t> jenny</a:t>
            </a:r>
            <a:r>
              <a:rPr lang="en-US" dirty="0"/>
              <a:t>)</a:t>
            </a:r>
          </a:p>
          <a:p>
            <a:r>
              <a:rPr lang="en-US" dirty="0"/>
              <a:t>ATOMCLOIC(</a:t>
            </a:r>
            <a:r>
              <a:rPr lang="en-US" strike="sngStrike" dirty="0"/>
              <a:t>jenny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B4ED14-C139-4FAD-A9F9-6DAA9F2309A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709029" y="788432"/>
            <a:ext cx="659771" cy="195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6E9755-A64C-4D70-80DF-EE5D5FA9FC02}"/>
              </a:ext>
            </a:extLst>
          </p:cNvPr>
          <p:cNvSpPr txBox="1"/>
          <p:nvPr/>
        </p:nvSpPr>
        <p:spPr>
          <a:xfrm>
            <a:off x="3187700" y="419100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Elisabeth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C46A17-9D15-464E-9C85-5F6F7A04C4BE}"/>
              </a:ext>
            </a:extLst>
          </p:cNvPr>
          <p:cNvCxnSpPr/>
          <p:nvPr/>
        </p:nvCxnSpPr>
        <p:spPr>
          <a:xfrm>
            <a:off x="5283200" y="843865"/>
            <a:ext cx="114300" cy="239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04D51B-145F-4C84-BE61-E5EA6AED2A83}"/>
              </a:ext>
            </a:extLst>
          </p:cNvPr>
          <p:cNvSpPr txBox="1"/>
          <p:nvPr/>
        </p:nvSpPr>
        <p:spPr>
          <a:xfrm>
            <a:off x="4485772" y="87868"/>
            <a:ext cx="263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MERKE.WAR(ATB </a:t>
            </a:r>
            <a:r>
              <a:rPr lang="en-US" dirty="0" err="1"/>
              <a:t>hory</a:t>
            </a:r>
            <a:r>
              <a:rPr lang="en-US" dirty="0"/>
              <a:t> rat)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F7199-4156-4574-A733-9F19AFA68C21}"/>
              </a:ext>
            </a:extLst>
          </p:cNvPr>
          <p:cNvCxnSpPr/>
          <p:nvPr/>
        </p:nvCxnSpPr>
        <p:spPr>
          <a:xfrm flipH="1">
            <a:off x="6223000" y="272534"/>
            <a:ext cx="113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322B3-36A0-45FF-BD08-052506D10075}"/>
              </a:ext>
            </a:extLst>
          </p:cNvPr>
          <p:cNvSpPr txBox="1"/>
          <p:nvPr/>
        </p:nvSpPr>
        <p:spPr>
          <a:xfrm>
            <a:off x="10429094" y="1856516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</a:t>
            </a:r>
            <a:r>
              <a:rPr lang="en-US" strike="sngStrike" dirty="0"/>
              <a:t>carl-</a:t>
            </a:r>
            <a:r>
              <a:rPr lang="en-US" strike="sngStrike" dirty="0" err="1"/>
              <a:t>benz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F7155-17AE-48A6-AF44-7F03ADD484A8}"/>
              </a:ext>
            </a:extLst>
          </p:cNvPr>
          <p:cNvSpPr txBox="1"/>
          <p:nvPr/>
        </p:nvSpPr>
        <p:spPr>
          <a:xfrm>
            <a:off x="9194800" y="2374900"/>
            <a:ext cx="3381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IS-A-BELL </a:t>
            </a:r>
            <a:r>
              <a:rPr lang="en-US" strike="sngStrike" dirty="0" err="1"/>
              <a:t>fincla</a:t>
            </a:r>
            <a:r>
              <a:rPr lang="en-US" strike="sngStrike" dirty="0"/>
              <a:t> fraud </a:t>
            </a:r>
            <a:r>
              <a:rPr lang="en-US" strike="sngStrike" dirty="0" err="1"/>
              <a:t>banksy</a:t>
            </a:r>
            <a:r>
              <a:rPr lang="en-US" strike="sngStrike" dirty="0"/>
              <a:t> </a:t>
            </a:r>
          </a:p>
          <a:p>
            <a:r>
              <a:rPr lang="en-US" dirty="0"/>
              <a:t>	 	</a:t>
            </a:r>
            <a:r>
              <a:rPr lang="en-US" strike="sngStrike" dirty="0" err="1"/>
              <a:t>mxaplank</a:t>
            </a:r>
            <a:endParaRPr lang="en-US" strike="sngStrik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1892C-E668-4395-96C7-13022E7E8C6D}"/>
              </a:ext>
            </a:extLst>
          </p:cNvPr>
          <p:cNvSpPr txBox="1"/>
          <p:nvPr/>
        </p:nvSpPr>
        <p:spPr>
          <a:xfrm>
            <a:off x="4940063" y="25781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ddr</a:t>
            </a:r>
            <a:endParaRPr lang="en-US" strike="sngStrik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BC902-BDBA-40BC-9A53-87B8900EFDE9}"/>
              </a:ext>
            </a:extLst>
          </p:cNvPr>
          <p:cNvCxnSpPr/>
          <p:nvPr/>
        </p:nvCxnSpPr>
        <p:spPr>
          <a:xfrm>
            <a:off x="5175250" y="2947432"/>
            <a:ext cx="107950" cy="48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0F0D3B2-358B-4326-8504-1B0D8ADE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CCB40C-6003-4240-AFD8-49C6C806480D}"/>
              </a:ext>
            </a:extLst>
          </p:cNvPr>
          <p:cNvSpPr txBox="1"/>
          <p:nvPr/>
        </p:nvSpPr>
        <p:spPr>
          <a:xfrm>
            <a:off x="931333" y="887968"/>
            <a:ext cx="133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Apple Touch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4AABA-1ED1-4F36-B5A8-DCE817E4420F}"/>
              </a:ext>
            </a:extLst>
          </p:cNvPr>
          <p:cNvSpPr txBox="1"/>
          <p:nvPr/>
        </p:nvSpPr>
        <p:spPr>
          <a:xfrm>
            <a:off x="1236331" y="5349270"/>
            <a:ext cx="3793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BLOND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4DCFF-2BC0-41C7-875B-4244C2DEF3A6}"/>
              </a:ext>
            </a:extLst>
          </p:cNvPr>
          <p:cNvSpPr txBox="1"/>
          <p:nvPr/>
        </p:nvSpPr>
        <p:spPr>
          <a:xfrm>
            <a:off x="7693852" y="5461000"/>
            <a:ext cx="3793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BLOND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25F44-E7D9-4CBC-BE27-B863C6C860D5}"/>
              </a:ext>
            </a:extLst>
          </p:cNvPr>
          <p:cNvCxnSpPr/>
          <p:nvPr/>
        </p:nvCxnSpPr>
        <p:spPr>
          <a:xfrm flipH="1" flipV="1">
            <a:off x="8724900" y="986136"/>
            <a:ext cx="561461" cy="414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7BF0D-C221-4B28-83EE-40B2ADC6C32C}"/>
              </a:ext>
            </a:extLst>
          </p:cNvPr>
          <p:cNvCxnSpPr/>
          <p:nvPr/>
        </p:nvCxnSpPr>
        <p:spPr>
          <a:xfrm flipV="1">
            <a:off x="1813864" y="603766"/>
            <a:ext cx="2112310" cy="485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691219-E12B-4D21-ABBE-C1BDFAAF3B95}"/>
              </a:ext>
            </a:extLst>
          </p:cNvPr>
          <p:cNvSpPr txBox="1"/>
          <p:nvPr/>
        </p:nvSpPr>
        <p:spPr>
          <a:xfrm>
            <a:off x="5664200" y="584200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Behind wall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E3A51C-0E2F-4377-9747-83DE98425722}"/>
              </a:ext>
            </a:extLst>
          </p:cNvPr>
          <p:cNvSpPr txBox="1"/>
          <p:nvPr/>
        </p:nvSpPr>
        <p:spPr>
          <a:xfrm>
            <a:off x="5245099" y="6233130"/>
            <a:ext cx="202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Cocaion</a:t>
            </a:r>
            <a:r>
              <a:rPr lang="en-US" strike="sngStrike" dirty="0"/>
              <a:t> apple 1984</a:t>
            </a:r>
          </a:p>
          <a:p>
            <a:r>
              <a:rPr lang="en-US" strike="sngStrike" dirty="0" err="1"/>
              <a:t>Steva</a:t>
            </a:r>
            <a:r>
              <a:rPr lang="en-US" strike="sngStrike" dirty="0"/>
              <a:t> and </a:t>
            </a:r>
            <a:r>
              <a:rPr lang="en-US" strike="sngStrike" dirty="0" err="1"/>
              <a:t>tim</a:t>
            </a:r>
            <a:endParaRPr lang="en-US" strike="sngStrike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32F21C-E087-4E0B-9F0B-E2C2E23ED6F5}"/>
              </a:ext>
            </a:extLst>
          </p:cNvPr>
          <p:cNvCxnSpPr/>
          <p:nvPr/>
        </p:nvCxnSpPr>
        <p:spPr>
          <a:xfrm flipH="1">
            <a:off x="812800" y="6134100"/>
            <a:ext cx="452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1B608-1795-425F-9BD4-FB8105BAA5ED}"/>
              </a:ext>
            </a:extLst>
          </p:cNvPr>
          <p:cNvCxnSpPr/>
          <p:nvPr/>
        </p:nvCxnSpPr>
        <p:spPr>
          <a:xfrm flipH="1" flipV="1">
            <a:off x="7691180" y="6026666"/>
            <a:ext cx="420872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1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93183-C547-46D8-9193-4F4CF6B1E003}"/>
              </a:ext>
            </a:extLst>
          </p:cNvPr>
          <p:cNvSpPr/>
          <p:nvPr/>
        </p:nvSpPr>
        <p:spPr>
          <a:xfrm>
            <a:off x="0" y="0"/>
            <a:ext cx="81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15786F-CB40-41AC-A5F9-B1BA3497BFFF}"/>
              </a:ext>
            </a:extLst>
          </p:cNvPr>
          <p:cNvCxnSpPr>
            <a:cxnSpLocks/>
          </p:cNvCxnSpPr>
          <p:nvPr/>
        </p:nvCxnSpPr>
        <p:spPr>
          <a:xfrm>
            <a:off x="812800" y="45720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05979B-3808-44CA-8D4C-87BD0B5E1723}"/>
              </a:ext>
            </a:extLst>
          </p:cNvPr>
          <p:cNvSpPr txBox="1"/>
          <p:nvPr/>
        </p:nvSpPr>
        <p:spPr>
          <a:xfrm>
            <a:off x="911506" y="87868"/>
            <a:ext cx="1728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FBI:KIDNAPPING</a:t>
            </a:r>
          </a:p>
          <a:p>
            <a:r>
              <a:rPr lang="en-US" dirty="0"/>
              <a:t>FBI:SEX ABUSE</a:t>
            </a:r>
          </a:p>
          <a:p>
            <a:r>
              <a:rPr lang="en-US" dirty="0"/>
              <a:t>FBI:CVPA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AE7D4-7692-4044-ADD2-43E46415C429}"/>
              </a:ext>
            </a:extLst>
          </p:cNvPr>
          <p:cNvSpPr/>
          <p:nvPr/>
        </p:nvSpPr>
        <p:spPr>
          <a:xfrm>
            <a:off x="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36ED6-F868-4A8B-BDA1-BCA94610A21B}"/>
              </a:ext>
            </a:extLst>
          </p:cNvPr>
          <p:cNvSpPr txBox="1"/>
          <p:nvPr/>
        </p:nvSpPr>
        <p:spPr>
          <a:xfrm>
            <a:off x="4162939" y="1559773"/>
            <a:ext cx="47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MICHEAL JACKSON </a:t>
            </a:r>
            <a:r>
              <a:rPr lang="en-US" dirty="0" err="1"/>
              <a:t>nonPOliceCfgLiocal</a:t>
            </a:r>
            <a:r>
              <a:rPr lang="en-US" dirty="0"/>
              <a:t> Tim Cook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E9755-A64C-4D70-80DF-EE5D5FA9FC02}"/>
              </a:ext>
            </a:extLst>
          </p:cNvPr>
          <p:cNvSpPr txBox="1"/>
          <p:nvPr/>
        </p:nvSpPr>
        <p:spPr>
          <a:xfrm>
            <a:off x="1517480" y="1191453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Elisabeth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4D51B-145F-4C84-BE61-E5EA6AED2A83}"/>
              </a:ext>
            </a:extLst>
          </p:cNvPr>
          <p:cNvSpPr txBox="1"/>
          <p:nvPr/>
        </p:nvSpPr>
        <p:spPr>
          <a:xfrm>
            <a:off x="4485772" y="87868"/>
            <a:ext cx="263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MERKE.WAR(ATB </a:t>
            </a:r>
            <a:r>
              <a:rPr lang="en-US" dirty="0" err="1"/>
              <a:t>hory</a:t>
            </a:r>
            <a:r>
              <a:rPr lang="en-US" dirty="0"/>
              <a:t> rat)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F7199-4156-4574-A733-9F19AFA68C21}"/>
              </a:ext>
            </a:extLst>
          </p:cNvPr>
          <p:cNvCxnSpPr/>
          <p:nvPr/>
        </p:nvCxnSpPr>
        <p:spPr>
          <a:xfrm flipH="1">
            <a:off x="6223000" y="272534"/>
            <a:ext cx="113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0F0D3B2-358B-4326-8504-1B0D8ADE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26327" y="25419"/>
            <a:ext cx="1773272" cy="1729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4AABA-1ED1-4F36-B5A8-DCE817E4420F}"/>
              </a:ext>
            </a:extLst>
          </p:cNvPr>
          <p:cNvSpPr txBox="1"/>
          <p:nvPr/>
        </p:nvSpPr>
        <p:spPr>
          <a:xfrm>
            <a:off x="4177607" y="3429000"/>
            <a:ext cx="61763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/>
              <a:t>BLOND</a:t>
            </a:r>
          </a:p>
          <a:p>
            <a:r>
              <a:rPr lang="en-US" sz="9600" b="1" strike="sngStrike" dirty="0"/>
              <a:t>Behind wall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E3A51C-0E2F-4377-9747-83DE98425722}"/>
              </a:ext>
            </a:extLst>
          </p:cNvPr>
          <p:cNvSpPr txBox="1"/>
          <p:nvPr/>
        </p:nvSpPr>
        <p:spPr>
          <a:xfrm>
            <a:off x="4788547" y="2256903"/>
            <a:ext cx="4787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Cocaion</a:t>
            </a:r>
            <a:r>
              <a:rPr lang="en-US" strike="sngStrike" dirty="0"/>
              <a:t> apple 1984</a:t>
            </a:r>
          </a:p>
          <a:p>
            <a:r>
              <a:rPr lang="en-US" strike="sngStrike" dirty="0" err="1"/>
              <a:t>Steva</a:t>
            </a:r>
            <a:r>
              <a:rPr lang="en-US" strike="sngStrike" dirty="0"/>
              <a:t> and </a:t>
            </a:r>
            <a:r>
              <a:rPr lang="en-US" strike="sngStrike" dirty="0" err="1"/>
              <a:t>tim</a:t>
            </a:r>
            <a:endParaRPr lang="en-US" strike="sngStrike" dirty="0"/>
          </a:p>
          <a:p>
            <a:r>
              <a:rPr lang="en-US" strike="sngStrike" dirty="0" err="1"/>
              <a:t>Mihceal</a:t>
            </a:r>
            <a:r>
              <a:rPr lang="en-US" strike="sngStrike" dirty="0"/>
              <a:t> Jason doll; </a:t>
            </a:r>
            <a:r>
              <a:rPr lang="en-US" strike="sngStrike" dirty="0" err="1"/>
              <a:t>newpaper</a:t>
            </a:r>
            <a:r>
              <a:rPr lang="en-US" strike="sngStrike" dirty="0"/>
              <a:t> </a:t>
            </a:r>
            <a:r>
              <a:rPr lang="en-US" strike="sngStrike" dirty="0" err="1"/>
              <a:t>micheal</a:t>
            </a:r>
            <a:r>
              <a:rPr lang="en-US" strike="sngStrike" dirty="0"/>
              <a:t> Jasion doll</a:t>
            </a:r>
          </a:p>
        </p:txBody>
      </p:sp>
    </p:spTree>
    <p:extLst>
      <p:ext uri="{BB962C8B-B14F-4D97-AF65-F5344CB8AC3E}">
        <p14:creationId xmlns:p14="http://schemas.microsoft.com/office/powerpoint/2010/main" val="24704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190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Custom-tc-cen09</dc:creator>
  <cp:lastModifiedBy>Custom-tc-cen09</cp:lastModifiedBy>
  <cp:revision>7</cp:revision>
  <dcterms:created xsi:type="dcterms:W3CDTF">2023-04-07T16:27:01Z</dcterms:created>
  <dcterms:modified xsi:type="dcterms:W3CDTF">2023-04-07T18:44:01Z</dcterms:modified>
</cp:coreProperties>
</file>