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9" r:id="rId75"/>
    <p:sldId id="330" r:id="rId76"/>
    <p:sldId id="328" r:id="rId77"/>
    <p:sldId id="331" r:id="rId78"/>
    <p:sldId id="332" r:id="rId79"/>
    <p:sldId id="333" r:id="rId80"/>
    <p:sldId id="334" r:id="rId81"/>
    <p:sldId id="335" r:id="rId82"/>
    <p:sldId id="336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5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69F9-731E-4713-9FF8-86452CF5092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11B-FB47-4B18-88E2-69D469F2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7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.jp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uscode.house.gov/view.xhtml?path=/prelim@title18/part1/chapter84&amp;edition=preli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uscode.house.gov/view.xhtml?path=/prelim@title18/part1/chapter84&amp;edition=preli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JFK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830" y="2583894"/>
            <a:ext cx="74270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 ( !REMOTE CONROL)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5830" y="4004441"/>
            <a:ext cx="5179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GUILTY</a:t>
            </a:r>
            <a:r>
              <a:rPr lang="en-US" dirty="0" smtClean="0"/>
              <a:t>: REPORT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4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67" y="1633402"/>
            <a:ext cx="3687301" cy="3687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087" y="1047404"/>
            <a:ext cx="20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HOMICIDE:LUX:</a:t>
            </a:r>
            <a:r>
              <a:rPr lang="en-US" b="1" dirty="0" smtClean="0"/>
              <a:t>VHS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35380" y="798022"/>
            <a:ext cx="287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: FREE(PIZZA)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2960" y="182880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HOMICDE:JEUSE</a:t>
            </a:r>
          </a:p>
          <a:p>
            <a:r>
              <a:rPr lang="en-US" dirty="0" smtClean="0"/>
              <a:t>HOMCEI:PETER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1433944" y="1413164"/>
            <a:ext cx="647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POSSESION ACT</a:t>
            </a:r>
            <a:r>
              <a:rPr lang="en-US" sz="800" dirty="0" smtClean="0"/>
              <a:t>: </a:t>
            </a:r>
            <a:r>
              <a:rPr lang="en-US" sz="800" strike="sngStrike" dirty="0" err="1" smtClean="0"/>
              <a:t>Ibm.dmiler.apple.monkeies.beatles</a:t>
            </a:r>
            <a:r>
              <a:rPr lang="en-US" sz="800" strike="sngStrike" dirty="0" smtClean="0"/>
              <a:t>.</a:t>
            </a:r>
            <a:endParaRPr lang="en-US" sz="800" strike="sngStrike" dirty="0"/>
          </a:p>
        </p:txBody>
      </p:sp>
      <p:sp>
        <p:nvSpPr>
          <p:cNvPr id="22" name="Right Brace 21"/>
          <p:cNvSpPr/>
          <p:nvPr/>
        </p:nvSpPr>
        <p:spPr>
          <a:xfrm>
            <a:off x="4222865" y="829211"/>
            <a:ext cx="249382" cy="583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79324" y="982688"/>
            <a:ext cx="334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nonPoliceRoomLgical.FREE</a:t>
            </a:r>
            <a:r>
              <a:rPr lang="en-US" dirty="0" smtClean="0"/>
              <a:t>(PIZZA)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236357" y="656705"/>
            <a:ext cx="5223527" cy="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22865" y="3325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795164" y="1828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99289" y="1673375"/>
            <a:ext cx="20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HOMICIDE:LUX:</a:t>
            </a:r>
            <a:r>
              <a:rPr lang="en-US" b="1" dirty="0"/>
              <a:t>VHS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201" y="2667303"/>
            <a:ext cx="1685925" cy="1228725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7988531" y="2667303"/>
            <a:ext cx="806334" cy="45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952201" y="2593571"/>
            <a:ext cx="158548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10502" y="2297971"/>
            <a:ext cx="10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hamilton</a:t>
            </a:r>
            <a:endParaRPr lang="en-US" dirty="0"/>
          </a:p>
        </p:txBody>
      </p:sp>
      <p:cxnSp>
        <p:nvCxnSpPr>
          <p:cNvPr id="48" name="Straight Connector 47"/>
          <p:cNvCxnSpPr>
            <a:endCxn id="46" idx="3"/>
          </p:cNvCxnSpPr>
          <p:nvPr/>
        </p:nvCxnSpPr>
        <p:spPr>
          <a:xfrm>
            <a:off x="9031475" y="2482637"/>
            <a:ext cx="1204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17932" y="1286941"/>
            <a:ext cx="2405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herr</a:t>
            </a:r>
            <a:r>
              <a:rPr lang="en-US" dirty="0"/>
              <a:t>/frau  </a:t>
            </a:r>
            <a:r>
              <a:rPr lang="en-US" dirty="0" err="1"/>
              <a:t>rheinhard</a:t>
            </a:r>
            <a:endParaRPr lang="en-US" dirty="0"/>
          </a:p>
          <a:p>
            <a:r>
              <a:rPr lang="en-US" dirty="0" err="1"/>
              <a:t>Waldstrasse</a:t>
            </a:r>
            <a:r>
              <a:rPr lang="en-US" dirty="0"/>
              <a:t> 24</a:t>
            </a:r>
          </a:p>
          <a:p>
            <a:r>
              <a:rPr lang="en-US" dirty="0"/>
              <a:t> </a:t>
            </a:r>
            <a:r>
              <a:rPr lang="en-US" dirty="0" err="1"/>
              <a:t>linkeinheim</a:t>
            </a:r>
            <a:r>
              <a:rPr lang="en-US" dirty="0"/>
              <a:t> 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9031475" y="1352020"/>
            <a:ext cx="1352762" cy="98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94865" y="898240"/>
            <a:ext cx="26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SQ.COLMAN.MARY(</a:t>
            </a:r>
            <a:r>
              <a:rPr lang="en-US" dirty="0" err="1" smtClean="0"/>
              <a:t>lerory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9459884" y="1228499"/>
            <a:ext cx="0" cy="18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789920" y="897690"/>
            <a:ext cx="540327" cy="42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022676" y="229797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daniel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1085475" y="2224900"/>
            <a:ext cx="601090" cy="60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</p:cNvCxnSpPr>
          <p:nvPr/>
        </p:nvCxnSpPr>
        <p:spPr>
          <a:xfrm flipH="1" flipV="1">
            <a:off x="11197244" y="1267572"/>
            <a:ext cx="205504" cy="103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531398" y="1709197"/>
            <a:ext cx="170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Bland and white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11459890" y="1782771"/>
            <a:ext cx="1680217" cy="213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51600" y="36754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 </a:t>
            </a:r>
            <a:r>
              <a:rPr lang="en-US" dirty="0" err="1" smtClean="0"/>
              <a:t>atomclock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7412706" y="638116"/>
            <a:ext cx="1250929" cy="17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85092" y="637635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Petagone</a:t>
            </a:r>
            <a:r>
              <a:rPr lang="en-US" dirty="0" smtClean="0"/>
              <a:t>(</a:t>
            </a:r>
            <a:r>
              <a:rPr lang="en-US" strike="sngStrike" dirty="0" err="1" smtClean="0"/>
              <a:t>deere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803400" y="5537200"/>
            <a:ext cx="9727998" cy="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5892544"/>
            <a:ext cx="1314231" cy="95782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82" y="5283200"/>
            <a:ext cx="822166" cy="8558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27" y="5626739"/>
            <a:ext cx="1578782" cy="101985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577393" y="5040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973624" y="50056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272882" y="5168279"/>
            <a:ext cx="8560208" cy="2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6" y="5093724"/>
            <a:ext cx="295744" cy="40548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834684" y="4800600"/>
            <a:ext cx="15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Einstein-</a:t>
            </a:r>
            <a:r>
              <a:rPr lang="en-US" dirty="0" err="1" smtClean="0"/>
              <a:t>meyer</a:t>
            </a:r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94" y="5795914"/>
            <a:ext cx="197769" cy="197769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83" idx="2"/>
          </p:cNvCxnSpPr>
          <p:nvPr/>
        </p:nvCxnSpPr>
        <p:spPr>
          <a:xfrm flipV="1">
            <a:off x="3236679" y="5892544"/>
            <a:ext cx="562696" cy="10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1"/>
          </p:cNvCxnSpPr>
          <p:nvPr/>
        </p:nvCxnSpPr>
        <p:spPr>
          <a:xfrm>
            <a:off x="3137794" y="5894799"/>
            <a:ext cx="7777063" cy="1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1" idx="1"/>
          </p:cNvCxnSpPr>
          <p:nvPr/>
        </p:nvCxnSpPr>
        <p:spPr>
          <a:xfrm flipH="1">
            <a:off x="3095048" y="5296467"/>
            <a:ext cx="173738" cy="7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37794" y="5506387"/>
            <a:ext cx="97788" cy="20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12706" y="6161569"/>
            <a:ext cx="637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Ibm.dmaiel.controller.emplye.larry.rheing.hamiltion</a:t>
            </a:r>
            <a:r>
              <a:rPr lang="en-US" dirty="0" smtClean="0"/>
              <a:t>(</a:t>
            </a:r>
            <a:r>
              <a:rPr lang="en-US" dirty="0" err="1" smtClean="0"/>
              <a:t>tuti</a:t>
            </a:r>
            <a:r>
              <a:rPr lang="en-US" dirty="0" smtClean="0"/>
              <a:t> </a:t>
            </a:r>
            <a:r>
              <a:rPr lang="en-US" dirty="0" err="1" smtClean="0"/>
              <a:t>fruti</a:t>
            </a:r>
            <a:r>
              <a:rPr lang="en-US" dirty="0" smtClean="0"/>
              <a:t>)</a:t>
            </a:r>
          </a:p>
          <a:p>
            <a:r>
              <a:rPr lang="en-US" dirty="0" smtClean="0"/>
              <a:t>0.1 </a:t>
            </a:r>
            <a:r>
              <a:rPr lang="en-US" dirty="0" err="1" smtClean="0"/>
              <a:t>ProsteotinnLaw</a:t>
            </a:r>
            <a:r>
              <a:rPr lang="en-US" dirty="0" smtClean="0"/>
              <a:t> </a:t>
            </a:r>
            <a:r>
              <a:rPr lang="en-US" dirty="0" err="1" smtClean="0"/>
              <a:t>Herion</a:t>
            </a:r>
            <a:r>
              <a:rPr lang="en-US" dirty="0" smtClean="0"/>
              <a:t> </a:t>
            </a:r>
            <a:r>
              <a:rPr lang="en-US" dirty="0" err="1" smtClean="0"/>
              <a:t>ipx</a:t>
            </a:r>
            <a:r>
              <a:rPr lang="en-US" dirty="0" smtClean="0"/>
              <a:t> ibm.dmiler.sap.</a:t>
            </a:r>
            <a:r>
              <a:rPr lang="en-US" dirty="0" err="1" smtClean="0"/>
              <a:t>oli</a:t>
            </a:r>
            <a:r>
              <a:rPr lang="en-US" dirty="0" smtClean="0"/>
              <a:t>.?.</a:t>
            </a:r>
            <a:r>
              <a:rPr lang="en-US" dirty="0" err="1" smtClean="0"/>
              <a:t>girlgirdn</a:t>
            </a:r>
            <a:r>
              <a:rPr lang="en-US" dirty="0" smtClean="0"/>
              <a:t>(</a:t>
            </a:r>
            <a:r>
              <a:rPr lang="en-US" dirty="0" err="1" smtClean="0"/>
              <a:t>frued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9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065827" y="1828800"/>
            <a:ext cx="160157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296" y="407707"/>
            <a:ext cx="39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HOMICIDE:LUX:</a:t>
            </a:r>
            <a:r>
              <a:rPr lang="en-US" b="1" dirty="0" err="1" smtClean="0"/>
              <a:t>VHS.</a:t>
            </a:r>
            <a:r>
              <a:rPr lang="en-US" dirty="0" err="1" smtClean="0"/>
              <a:t>nonPoliceCfgLogical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790" y="85473"/>
            <a:ext cx="287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: FREE(PIZZA)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803400" y="5537200"/>
            <a:ext cx="9727998" cy="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5892544"/>
            <a:ext cx="1314231" cy="95782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27" y="6007942"/>
            <a:ext cx="1125481" cy="72703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577393" y="5040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973624" y="50056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94" y="5795914"/>
            <a:ext cx="197769" cy="197769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83" idx="2"/>
          </p:cNvCxnSpPr>
          <p:nvPr/>
        </p:nvCxnSpPr>
        <p:spPr>
          <a:xfrm flipV="1">
            <a:off x="3236679" y="5892544"/>
            <a:ext cx="562696" cy="10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1"/>
          </p:cNvCxnSpPr>
          <p:nvPr/>
        </p:nvCxnSpPr>
        <p:spPr>
          <a:xfrm>
            <a:off x="3137794" y="5894799"/>
            <a:ext cx="7777063" cy="1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37794" y="5506387"/>
            <a:ext cx="97788" cy="20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27600" y="5795914"/>
            <a:ext cx="1514764" cy="939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3018" y="6139000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MAINSTREET.EXT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97" y="5589679"/>
            <a:ext cx="197769" cy="197769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268467" y="5561806"/>
            <a:ext cx="360100" cy="19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81" y="5491787"/>
            <a:ext cx="197769" cy="197769"/>
          </a:xfrm>
          <a:prstGeom prst="rect">
            <a:avLst/>
          </a:prstGeom>
        </p:spPr>
      </p:pic>
      <p:cxnSp>
        <p:nvCxnSpPr>
          <p:cNvPr id="80" name="Straight Connector 79"/>
          <p:cNvCxnSpPr/>
          <p:nvPr/>
        </p:nvCxnSpPr>
        <p:spPr>
          <a:xfrm flipV="1">
            <a:off x="7162918" y="5531604"/>
            <a:ext cx="360100" cy="19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3"/>
          </p:cNvCxnSpPr>
          <p:nvPr/>
        </p:nvCxnSpPr>
        <p:spPr>
          <a:xfrm flipH="1">
            <a:off x="2272882" y="270139"/>
            <a:ext cx="1287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2" y="1027286"/>
            <a:ext cx="2718338" cy="282954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065827" y="1745673"/>
            <a:ext cx="1657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GRADE</a:t>
            </a:r>
          </a:p>
          <a:p>
            <a:r>
              <a:rPr lang="en-US" dirty="0" smtClean="0"/>
              <a:t>BLOND FEMALE</a:t>
            </a:r>
          </a:p>
          <a:p>
            <a:r>
              <a:rPr lang="en-US" dirty="0" smtClean="0"/>
              <a:t>KIMBERLY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18" y="243492"/>
            <a:ext cx="3346811" cy="44479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509729" y="960784"/>
            <a:ext cx="15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like Kim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6728" y="4838064"/>
            <a:ext cx="6705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trike="sngStrike" dirty="0" smtClean="0"/>
              <a:t>0.001 DREAMING: There will be many blonds 1986 too 2023, 1983</a:t>
            </a:r>
            <a:endParaRPr lang="en-US" sz="900" strike="sngStrike" dirty="0"/>
          </a:p>
        </p:txBody>
      </p:sp>
      <p:sp>
        <p:nvSpPr>
          <p:cNvPr id="34" name="Right Brace 33"/>
          <p:cNvSpPr/>
          <p:nvPr/>
        </p:nvSpPr>
        <p:spPr>
          <a:xfrm rot="16200000">
            <a:off x="6281045" y="1229829"/>
            <a:ext cx="443499" cy="7792859"/>
          </a:xfrm>
          <a:prstGeom prst="rightBrace">
            <a:avLst>
              <a:gd name="adj1" fmla="val 8333"/>
              <a:gd name="adj2" fmla="val 49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16678" y="5119583"/>
            <a:ext cx="157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don’t like Kim</a:t>
            </a:r>
          </a:p>
        </p:txBody>
      </p:sp>
      <p:sp>
        <p:nvSpPr>
          <p:cNvPr id="90" name="Right Brace 89"/>
          <p:cNvSpPr/>
          <p:nvPr/>
        </p:nvSpPr>
        <p:spPr>
          <a:xfrm rot="16200000">
            <a:off x="6398793" y="1264479"/>
            <a:ext cx="465695" cy="8050551"/>
          </a:xfrm>
          <a:prstGeom prst="rightBrace">
            <a:avLst>
              <a:gd name="adj1" fmla="val 8333"/>
              <a:gd name="adj2" fmla="val 49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873731" y="3856828"/>
            <a:ext cx="670437" cy="236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67" y="658803"/>
            <a:ext cx="952500" cy="11525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287303" y="120931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hamiltion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75" y="615128"/>
            <a:ext cx="1346014" cy="753768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5488400" y="396536"/>
            <a:ext cx="1015955" cy="119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48517" y="124193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831484" y="2657621"/>
            <a:ext cx="278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000.nonPOcile</a:t>
            </a:r>
          </a:p>
          <a:p>
            <a:r>
              <a:rPr lang="en-US" dirty="0" smtClean="0"/>
              <a:t>I, told ( </a:t>
            </a:r>
            <a:r>
              <a:rPr lang="en-US" dirty="0" err="1" smtClean="0"/>
              <a:t>doitn</a:t>
            </a:r>
            <a:r>
              <a:rPr lang="en-US" dirty="0" smtClean="0"/>
              <a:t> talk to you) </a:t>
            </a:r>
            <a:r>
              <a:rPr lang="en-US" dirty="0" err="1" smtClean="0"/>
              <a:t>yu</a:t>
            </a:r>
            <a:endParaRPr lang="en-US" dirty="0" smtClean="0"/>
          </a:p>
          <a:p>
            <a:r>
              <a:rPr lang="en-US" dirty="0" smtClean="0"/>
              <a:t>0.1 hair. HAMITION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10831484" y="3383677"/>
            <a:ext cx="860983" cy="9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1"/>
            <a:endCxn id="92" idx="3"/>
          </p:cNvCxnSpPr>
          <p:nvPr/>
        </p:nvCxnSpPr>
        <p:spPr>
          <a:xfrm>
            <a:off x="10831484" y="3119286"/>
            <a:ext cx="2787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3235582" y="2657621"/>
            <a:ext cx="1830245" cy="224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198880" y="3340850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Gvhoehro</a:t>
            </a:r>
            <a:r>
              <a:rPr lang="en-US" sz="900" dirty="0" smtClean="0"/>
              <a:t> Newsom</a:t>
            </a:r>
          </a:p>
          <a:p>
            <a:r>
              <a:rPr lang="en-US" sz="900" dirty="0" err="1" smtClean="0"/>
              <a:t>Roth.ibm.dmailer.JOSHUA</a:t>
            </a:r>
            <a:r>
              <a:rPr lang="en-US" sz="900" dirty="0" smtClean="0"/>
              <a:t>: </a:t>
            </a:r>
            <a:r>
              <a:rPr lang="en-US" sz="900" dirty="0" err="1" smtClean="0"/>
              <a:t>Ibm.dmiler.appe.acnetu.meoher.group</a:t>
            </a:r>
            <a:endParaRPr lang="en-US" sz="900" dirty="0"/>
          </a:p>
        </p:txBody>
      </p:sp>
      <p:sp>
        <p:nvSpPr>
          <p:cNvPr id="102" name="Right Arrow 101"/>
          <p:cNvSpPr/>
          <p:nvPr/>
        </p:nvSpPr>
        <p:spPr>
          <a:xfrm rot="5400000">
            <a:off x="4159804" y="4006775"/>
            <a:ext cx="1363173" cy="128502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Rommti</a:t>
            </a:r>
            <a:endParaRPr lang="en-US" dirty="0"/>
          </a:p>
        </p:txBody>
      </p:sp>
      <p:sp>
        <p:nvSpPr>
          <p:cNvPr id="103" name="Right Arrow 102"/>
          <p:cNvSpPr/>
          <p:nvPr/>
        </p:nvSpPr>
        <p:spPr>
          <a:xfrm rot="5400000">
            <a:off x="5505088" y="3956442"/>
            <a:ext cx="1363173" cy="128502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Delle</a:t>
            </a:r>
            <a:r>
              <a:rPr lang="en-US" dirty="0" smtClean="0"/>
              <a:t> Donna</a:t>
            </a:r>
            <a:endParaRPr lang="en-US" dirty="0"/>
          </a:p>
        </p:txBody>
      </p:sp>
      <p:sp>
        <p:nvSpPr>
          <p:cNvPr id="104" name="Right Arrow 103"/>
          <p:cNvSpPr/>
          <p:nvPr/>
        </p:nvSpPr>
        <p:spPr>
          <a:xfrm rot="5400000">
            <a:off x="6697489" y="3913957"/>
            <a:ext cx="1363173" cy="128502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 Cook (</a:t>
            </a:r>
            <a:r>
              <a:rPr lang="en-US" dirty="0" err="1" smtClean="0"/>
              <a:t>kim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 rot="5400000">
            <a:off x="7998562" y="3888222"/>
            <a:ext cx="1363173" cy="128502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842933" y="384914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079067" y="391736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357533" y="396769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1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8" y="0"/>
            <a:ext cx="1154084" cy="11540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51" y="-18011"/>
            <a:ext cx="2093028" cy="1172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0"/>
            <a:ext cx="10274157" cy="685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80" y="0"/>
            <a:ext cx="1108727" cy="11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16" y="2244436"/>
            <a:ext cx="1108727" cy="1154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7964" y="2327564"/>
            <a:ext cx="2258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nonPoliceQOSLogical</a:t>
            </a:r>
            <a:endParaRPr lang="en-US" dirty="0" smtClean="0"/>
          </a:p>
          <a:p>
            <a:r>
              <a:rPr lang="en-US" dirty="0" err="1" smtClean="0"/>
              <a:t>nonPoliceChartLogical</a:t>
            </a:r>
            <a:endParaRPr lang="en-US" dirty="0" smtClean="0"/>
          </a:p>
          <a:p>
            <a:r>
              <a:rPr lang="en-US" dirty="0" smtClean="0"/>
              <a:t>           Slide 1-10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849" y="3598024"/>
            <a:ext cx="4168210" cy="3037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9141" y="714496"/>
            <a:ext cx="92002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QUALITY</a:t>
            </a:r>
            <a:r>
              <a:rPr lang="en-US" dirty="0" smtClean="0"/>
              <a:t> </a:t>
            </a:r>
            <a:r>
              <a:rPr lang="en-US" sz="6600" dirty="0" smtClean="0"/>
              <a:t>OF SERVICE(QOS)</a:t>
            </a:r>
            <a:endParaRPr lang="en-US" sz="66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813069" y="3757353"/>
            <a:ext cx="1454727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5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2033464"/>
            <a:ext cx="1108727" cy="1154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6" y="3398520"/>
            <a:ext cx="4168210" cy="3037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6242" y="677610"/>
            <a:ext cx="92002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QUALITY</a:t>
            </a:r>
            <a:r>
              <a:rPr lang="en-US" dirty="0" smtClean="0"/>
              <a:t> </a:t>
            </a:r>
            <a:r>
              <a:rPr lang="en-US" sz="6600" dirty="0" smtClean="0"/>
              <a:t>OF SERVICE(QOS)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-111535" y="529830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6" y="4024461"/>
            <a:ext cx="5226902" cy="219007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53792" y="3549535"/>
            <a:ext cx="1058135" cy="1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41242" y="2491561"/>
            <a:ext cx="596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Ibm.dmiler.apple.accneuter.touch</a:t>
            </a:r>
            <a:endParaRPr lang="en-US" strike="sngStrike" dirty="0" smtClean="0"/>
          </a:p>
          <a:p>
            <a:r>
              <a:rPr lang="en-US" dirty="0" smtClean="0"/>
              <a:t>FOUNDING FATHERS: CPVA</a:t>
            </a:r>
          </a:p>
          <a:p>
            <a:r>
              <a:rPr lang="en-US" dirty="0"/>
              <a:t>	</a:t>
            </a:r>
            <a:r>
              <a:rPr lang="en-US" dirty="0" err="1" smtClean="0"/>
              <a:t>nonPoliceUtahLogical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ibm.daimler.visa.cybeoruce.employe.david.hanson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ibmd.damiler.visa.cybeoruce.employee.oracle</a:t>
            </a:r>
            <a:endParaRPr lang="en-US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44133" y="2362200"/>
            <a:ext cx="6807200" cy="252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29437" y="482363"/>
            <a:ext cx="925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https://www.uscurrency.gov/acceptance-and-use-older-design-federal-reserve-notes</a:t>
            </a:r>
          </a:p>
        </p:txBody>
      </p:sp>
      <p:sp>
        <p:nvSpPr>
          <p:cNvPr id="16" name="Right Arrow 15"/>
          <p:cNvSpPr/>
          <p:nvPr/>
        </p:nvSpPr>
        <p:spPr>
          <a:xfrm rot="20079115">
            <a:off x="2277370" y="1550079"/>
            <a:ext cx="1945178" cy="11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3270606">
            <a:off x="6221508" y="1564676"/>
            <a:ext cx="1216152" cy="11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226233" y="3549535"/>
            <a:ext cx="516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59236" y="3765665"/>
            <a:ext cx="4497186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97978" y="2696587"/>
            <a:ext cx="203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HOMICIDE:LUX:VHS</a:t>
            </a:r>
          </a:p>
          <a:p>
            <a:r>
              <a:rPr lang="en-US" dirty="0" smtClean="0"/>
              <a:t>0.1 COINTOWN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573789" y="3187548"/>
            <a:ext cx="473826" cy="2109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607" y="86725"/>
            <a:ext cx="281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NAMECHANGE</a:t>
            </a:r>
            <a:r>
              <a:rPr lang="en-US" dirty="0" smtClean="0"/>
              <a:t>: FREE(PIZZA)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244107" y="262890"/>
            <a:ext cx="1396868" cy="8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8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2033464"/>
            <a:ext cx="1108727" cy="1154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6" y="3398520"/>
            <a:ext cx="4168210" cy="3037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6242" y="677610"/>
            <a:ext cx="92002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QUALITY</a:t>
            </a:r>
            <a:r>
              <a:rPr lang="en-US" dirty="0" smtClean="0"/>
              <a:t> </a:t>
            </a:r>
            <a:r>
              <a:rPr lang="en-US" sz="6600" dirty="0" smtClean="0"/>
              <a:t>OF SERVICE(QOS)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-111535" y="529830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6" y="4024461"/>
            <a:ext cx="5226902" cy="219007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53792" y="3549535"/>
            <a:ext cx="1058135" cy="1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41242" y="2491561"/>
            <a:ext cx="596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Ibm.dmiler.apple.accneuter.touch</a:t>
            </a:r>
            <a:endParaRPr lang="en-US" strike="sngStrike" dirty="0" smtClean="0"/>
          </a:p>
          <a:p>
            <a:r>
              <a:rPr lang="en-US" dirty="0" smtClean="0"/>
              <a:t>FOUNDING FATHERS: CPVA</a:t>
            </a:r>
          </a:p>
          <a:p>
            <a:r>
              <a:rPr lang="en-US" dirty="0"/>
              <a:t>	</a:t>
            </a:r>
            <a:r>
              <a:rPr lang="en-US" dirty="0" err="1" smtClean="0"/>
              <a:t>nonPoliceUtahLogical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ibm.daimler.visa.cybeoruce.employe.david.hanson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ibmd.damiler.visa.cybeoruce.employee.oracle</a:t>
            </a:r>
            <a:endParaRPr lang="en-US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44133" y="2362200"/>
            <a:ext cx="6807200" cy="252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29437" y="482363"/>
            <a:ext cx="925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https://www.uscurrency.gov/acceptance-and-use-older-design-federal-reserve-notes</a:t>
            </a:r>
          </a:p>
        </p:txBody>
      </p:sp>
      <p:sp>
        <p:nvSpPr>
          <p:cNvPr id="16" name="Right Arrow 15"/>
          <p:cNvSpPr/>
          <p:nvPr/>
        </p:nvSpPr>
        <p:spPr>
          <a:xfrm rot="20079115">
            <a:off x="2277370" y="1550079"/>
            <a:ext cx="1945178" cy="11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3270606">
            <a:off x="6221508" y="1564676"/>
            <a:ext cx="1216152" cy="11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226233" y="3549535"/>
            <a:ext cx="516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59236" y="3765665"/>
            <a:ext cx="4497186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97978" y="2696587"/>
            <a:ext cx="203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HOMICIDE:LUX:VHS</a:t>
            </a:r>
          </a:p>
          <a:p>
            <a:r>
              <a:rPr lang="en-US" dirty="0" smtClean="0"/>
              <a:t>0.1 COINTOWN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573789" y="3187548"/>
            <a:ext cx="473826" cy="2109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607" y="86725"/>
            <a:ext cx="281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NAMECHANGE</a:t>
            </a:r>
            <a:r>
              <a:rPr lang="en-US" dirty="0" smtClean="0"/>
              <a:t>: FREE(PIZZA)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244107" y="262890"/>
            <a:ext cx="1396868" cy="8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9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" y="551722"/>
            <a:ext cx="2281151" cy="2374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76" y="3691890"/>
            <a:ext cx="4168210" cy="30378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11535" y="529830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76" y="551722"/>
            <a:ext cx="5226902" cy="21900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6607" y="86725"/>
            <a:ext cx="281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NAMECHANGE</a:t>
            </a:r>
            <a:r>
              <a:rPr lang="en-US" dirty="0" smtClean="0"/>
              <a:t>: FREE(PIZZA)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244107" y="262890"/>
            <a:ext cx="1396868" cy="8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75686" y="2823936"/>
            <a:ext cx="328808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HOMCIDE:LUX:MURDERERlogical</a:t>
            </a:r>
            <a:endParaRPr lang="en-US" dirty="0" smtClean="0"/>
          </a:p>
          <a:p>
            <a:r>
              <a:rPr lang="en-US" dirty="0" smtClean="0"/>
              <a:t>HOCME:PETER </a:t>
            </a:r>
            <a:r>
              <a:rPr lang="en-US" sz="900" dirty="0" err="1" smtClean="0"/>
              <a:t>ibm.dmiler.moody.emploey.peter</a:t>
            </a:r>
            <a:r>
              <a:rPr lang="en-US" sz="900" dirty="0" smtClean="0"/>
              <a:t>.?</a:t>
            </a:r>
          </a:p>
          <a:p>
            <a:r>
              <a:rPr lang="en-US" sz="900" dirty="0" smtClean="0"/>
              <a:t>Logical person (</a:t>
            </a:r>
            <a:r>
              <a:rPr lang="en-US" sz="900" dirty="0" err="1" smtClean="0"/>
              <a:t>ghoche</a:t>
            </a:r>
            <a:r>
              <a:rPr lang="en-US" sz="900" dirty="0" smtClean="0"/>
              <a:t>(</a:t>
            </a:r>
            <a:r>
              <a:rPr lang="en-US" sz="900" dirty="0" err="1" smtClean="0"/>
              <a:t>nonPoiceWife.daugehr</a:t>
            </a:r>
            <a:r>
              <a:rPr lang="en-US" sz="900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853" y="3700032"/>
            <a:ext cx="1063143" cy="302156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9465733" y="3217333"/>
            <a:ext cx="316976" cy="47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46118" y="3717232"/>
            <a:ext cx="342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roth.ibm.damiler.nonPolidDouglass</a:t>
            </a:r>
            <a:r>
              <a:rPr lang="en-US" sz="1400" dirty="0" smtClean="0"/>
              <a:t>(ENTRY){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50088" y="1202266"/>
            <a:ext cx="295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BENJAMIN !FATHER FOUDING</a:t>
            </a:r>
          </a:p>
          <a:p>
            <a:r>
              <a:rPr lang="en-US" dirty="0" smtClean="0"/>
              <a:t>HOMCE:LUX son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0354733" y="1646758"/>
            <a:ext cx="406400" cy="9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31322" y="6173801"/>
            <a:ext cx="3228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roth.ibm.damiler.nonPolidDouglass</a:t>
            </a:r>
            <a:r>
              <a:rPr lang="en-US" sz="1400" dirty="0" smtClean="0"/>
              <a:t>(EXIT){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271000" y="4351867"/>
            <a:ext cx="3660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</a:t>
            </a:r>
            <a:r>
              <a:rPr lang="en-US" strike="sngStrike" dirty="0" err="1" smtClean="0"/>
              <a:t>belive</a:t>
            </a:r>
            <a:r>
              <a:rPr lang="en-US" strike="sngStrike" dirty="0" smtClean="0"/>
              <a:t> using these </a:t>
            </a:r>
            <a:r>
              <a:rPr lang="en-US" dirty="0" smtClean="0"/>
              <a:t>HOMCIDES[]</a:t>
            </a:r>
          </a:p>
          <a:p>
            <a:r>
              <a:rPr lang="en-US" strike="sngStrike" dirty="0" err="1" smtClean="0"/>
              <a:t>Recivine</a:t>
            </a:r>
            <a:r>
              <a:rPr lang="en-US" strike="sngStrike" dirty="0" smtClean="0"/>
              <a:t> data from </a:t>
            </a:r>
            <a:r>
              <a:rPr lang="en-US" strike="sngStrike" dirty="0" err="1" smtClean="0"/>
              <a:t>abouve</a:t>
            </a:r>
            <a:r>
              <a:rPr lang="en-US" strike="sngStrike" dirty="0" smtClean="0"/>
              <a:t> </a:t>
            </a:r>
            <a:r>
              <a:rPr lang="en-US" dirty="0" smtClean="0"/>
              <a:t>(HEAVAN)</a:t>
            </a:r>
          </a:p>
          <a:p>
            <a:r>
              <a:rPr lang="en-US" strike="sngStrike" dirty="0" smtClean="0"/>
              <a:t>Killing </a:t>
            </a:r>
            <a:r>
              <a:rPr lang="en-US" strike="sngStrike" dirty="0" err="1" smtClean="0"/>
              <a:t>peope</a:t>
            </a:r>
            <a:r>
              <a:rPr lang="en-US" strike="sngStrike" dirty="0" smtClean="0"/>
              <a:t> is normal where</a:t>
            </a:r>
          </a:p>
          <a:p>
            <a:r>
              <a:rPr lang="en-US" strike="sngStrike" dirty="0" smtClean="0"/>
              <a:t>I work. And will use that against</a:t>
            </a:r>
          </a:p>
          <a:p>
            <a:r>
              <a:rPr lang="en-US" strike="sngStrike" dirty="0" smtClean="0"/>
              <a:t>Mr. </a:t>
            </a:r>
            <a:r>
              <a:rPr lang="en-US" strike="sngStrike" dirty="0" err="1" smtClean="0"/>
              <a:t>meiers</a:t>
            </a:r>
            <a:r>
              <a:rPr lang="en-US" strike="sngStrike" dirty="0"/>
              <a:t> </a:t>
            </a:r>
            <a:r>
              <a:rPr lang="en-US" strike="sngStrike" dirty="0" smtClean="0"/>
              <a:t>as the murder.</a:t>
            </a:r>
            <a:endParaRPr lang="en-US" strike="sngStrik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63853" y="4025009"/>
            <a:ext cx="1186235" cy="198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8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" y="551722"/>
            <a:ext cx="2281151" cy="2374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7" y="3717232"/>
            <a:ext cx="4168210" cy="30378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11535" y="529830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76" y="551722"/>
            <a:ext cx="5226902" cy="21900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6607" y="86725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NAMECHANGE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44" y="3612085"/>
            <a:ext cx="822166" cy="855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93" y="3527756"/>
            <a:ext cx="295744" cy="4054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01" y="4229946"/>
            <a:ext cx="197769" cy="19776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949440" y="4039985"/>
            <a:ext cx="681644" cy="75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47796" y="1138792"/>
            <a:ext cx="2633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man does not believe</a:t>
            </a:r>
          </a:p>
          <a:p>
            <a:r>
              <a:rPr lang="en-US" dirty="0" smtClean="0"/>
              <a:t>In Benjamin Franklin</a:t>
            </a:r>
          </a:p>
          <a:p>
            <a:r>
              <a:rPr lang="en-US" dirty="0" smtClean="0"/>
              <a:t>Looking through the </a:t>
            </a:r>
          </a:p>
          <a:p>
            <a:r>
              <a:rPr lang="en-US" dirty="0" smtClean="0"/>
              <a:t>Eye of God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04662" y="3730499"/>
            <a:ext cx="3833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04662" y="39332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280966" y="391412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66218" y="40399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62885" y="3397578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nonPoliceTRXLogical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806335" y="3766910"/>
            <a:ext cx="1579418" cy="16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735866" y="5108360"/>
            <a:ext cx="2047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FREE(PIZZA</a:t>
            </a:r>
            <a:r>
              <a:rPr lang="en-US" dirty="0" smtClean="0"/>
              <a:t>)</a:t>
            </a:r>
          </a:p>
          <a:p>
            <a:r>
              <a:rPr lang="en-US" dirty="0" smtClean="0"/>
              <a:t>0.1 visa, -&gt; </a:t>
            </a:r>
            <a:r>
              <a:rPr lang="en-US" dirty="0" err="1" smtClean="0"/>
              <a:t>rommeti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603673" y="4962698"/>
            <a:ext cx="1720734" cy="57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653549" y="5431525"/>
            <a:ext cx="2726575" cy="31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88137" y="2339121"/>
            <a:ext cx="1975903" cy="177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80960" y="4034818"/>
            <a:ext cx="2440208" cy="128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4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55" y="1897379"/>
            <a:ext cx="914402" cy="9296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29" y="1146725"/>
            <a:ext cx="1430048" cy="95695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9" idx="3"/>
          </p:cNvCxnSpPr>
          <p:nvPr/>
        </p:nvCxnSpPr>
        <p:spPr>
          <a:xfrm>
            <a:off x="3841777" y="1625200"/>
            <a:ext cx="532103" cy="47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4340" y="1600200"/>
            <a:ext cx="173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nonPolicePort80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58157" y="2827021"/>
            <a:ext cx="349223" cy="54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40449" y="3244334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Computer: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KLLTC064112 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9680" y="760367"/>
            <a:ext cx="20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nonPoliceCfgLogical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61860" y="1129699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nonPoliceLibrari.nonPOlcieLibrarienLogical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nonPoliceQOSLogical.nonPOliceCfgLogical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5425440" y="2433699"/>
            <a:ext cx="644110" cy="81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924300" y="1219200"/>
            <a:ext cx="785240" cy="40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034" y="3101340"/>
            <a:ext cx="3777646" cy="3259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17" y="3419525"/>
            <a:ext cx="2718338" cy="28295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625" y="1788791"/>
            <a:ext cx="1152525" cy="14859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18" idx="0"/>
          </p:cNvCxnSpPr>
          <p:nvPr/>
        </p:nvCxnSpPr>
        <p:spPr>
          <a:xfrm>
            <a:off x="2565131" y="2531741"/>
            <a:ext cx="519455" cy="88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11038" y="4322618"/>
            <a:ext cx="2263835" cy="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80196" y="2827021"/>
            <a:ext cx="4124371" cy="3673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74873" y="2103675"/>
            <a:ext cx="5010982" cy="4588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92581" y="2250873"/>
            <a:ext cx="4541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18 U.S. Code § </a:t>
            </a:r>
            <a:r>
              <a:rPr lang="en-US" dirty="0" smtClean="0">
                <a:hlinkClick r:id="rId7"/>
              </a:rPr>
              <a:t>1751</a:t>
            </a:r>
            <a:endParaRPr lang="en-US" dirty="0" smtClean="0"/>
          </a:p>
          <a:p>
            <a:r>
              <a:rPr lang="en-US" dirty="0" smtClean="0"/>
              <a:t>§187</a:t>
            </a:r>
          </a:p>
          <a:p>
            <a:r>
              <a:rPr lang="en-US" dirty="0" smtClean="0"/>
              <a:t>§212 </a:t>
            </a:r>
            <a:r>
              <a:rPr lang="en-US" dirty="0" err="1" smtClean="0"/>
              <a:t>Hausfriendsbuch</a:t>
            </a:r>
            <a:r>
              <a:rPr lang="en-US" dirty="0" smtClean="0"/>
              <a:t> / breaking and entering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409113" y="2620205"/>
            <a:ext cx="583468" cy="56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98650" y="2798727"/>
            <a:ext cx="705324" cy="209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07876" y="2975633"/>
            <a:ext cx="727158" cy="192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446122" y="3074918"/>
            <a:ext cx="365171" cy="34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0823" y="132770"/>
            <a:ext cx="606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FBI:TERRORM.nonPolcieQOS</a:t>
            </a:r>
            <a:r>
              <a:rPr lang="en-US" dirty="0" smtClean="0"/>
              <a:t>(</a:t>
            </a:r>
            <a:r>
              <a:rPr lang="en-US" strike="sngStrike" dirty="0" err="1" smtClean="0"/>
              <a:t>shool</a:t>
            </a:r>
            <a:r>
              <a:rPr lang="en-US" strike="sngStrike" dirty="0" smtClean="0"/>
              <a:t> shooter </a:t>
            </a:r>
            <a:r>
              <a:rPr lang="en-US" strike="sngStrike" dirty="0" err="1" smtClean="0"/>
              <a:t>tv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rommeit-haner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9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6" y="481324"/>
            <a:ext cx="756458" cy="378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03" y="2647258"/>
            <a:ext cx="4064000" cy="2654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4501" y="1132087"/>
            <a:ext cx="372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FREEMASON.nonPoliceInterupt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nonPoliceAresstXMLLogicla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92258" y="60560"/>
            <a:ext cx="14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MAINSTREET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75994" y="478218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Oli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595360" y="478218"/>
            <a:ext cx="193305" cy="44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61349" y="2244436"/>
            <a:ext cx="2899029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9601200" y="2277687"/>
            <a:ext cx="1704109" cy="292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" y="631581"/>
            <a:ext cx="2281151" cy="23744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13" y="701243"/>
            <a:ext cx="2452255" cy="183919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61794" y="3833091"/>
            <a:ext cx="4063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sap business objects foster </a:t>
            </a:r>
            <a:r>
              <a:rPr lang="en-US" dirty="0" smtClean="0"/>
              <a:t>city, California</a:t>
            </a:r>
          </a:p>
          <a:p>
            <a:r>
              <a:rPr lang="en-US" dirty="0" smtClean="0"/>
              <a:t>Sap </a:t>
            </a:r>
            <a:r>
              <a:rPr lang="en-US" dirty="0" err="1" smtClean="0"/>
              <a:t>sysbase</a:t>
            </a:r>
            <a:r>
              <a:rPr lang="en-US" dirty="0" smtClean="0"/>
              <a:t>  Dublin, California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61794" y="3983759"/>
            <a:ext cx="1956846" cy="6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28656" y="4317082"/>
            <a:ext cx="964871" cy="53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792258" y="341114"/>
            <a:ext cx="1390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ATOMCLOCK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448204" y="341114"/>
            <a:ext cx="1147156" cy="73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28656" y="3691890"/>
            <a:ext cx="2710400" cy="4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7657" y="3518141"/>
            <a:ext cx="269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oth.ibm.dmier</a:t>
            </a:r>
            <a:r>
              <a:rPr lang="en-US" dirty="0" smtClean="0"/>
              <a:t>.*(incl. visa)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2046" y="90026"/>
            <a:ext cx="610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FREE(PIZZA) PHILIP JOHNSON NAVY tattoo </a:t>
            </a:r>
            <a:r>
              <a:rPr lang="en-US" dirty="0" err="1" smtClean="0"/>
              <a:t>NonPOlcieWife.tatto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25302" y="60560"/>
            <a:ext cx="438385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92255" y="27724"/>
            <a:ext cx="367297" cy="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43011" y="662884"/>
            <a:ext cx="472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Girfldin</a:t>
            </a:r>
            <a:r>
              <a:rPr lang="en-US" dirty="0" smtClean="0"/>
              <a:t> PUBLIC DISB.  CAR(</a:t>
            </a:r>
            <a:r>
              <a:rPr lang="en-US" dirty="0" err="1" smtClean="0"/>
              <a:t>carlb-enz</a:t>
            </a:r>
            <a:r>
              <a:rPr lang="en-US" dirty="0" smtClean="0"/>
              <a:t>/</a:t>
            </a:r>
            <a:r>
              <a:rPr lang="en-US" dirty="0" err="1" smtClean="0"/>
              <a:t>maxplank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9384012" y="574676"/>
            <a:ext cx="945321" cy="63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3"/>
          </p:cNvCxnSpPr>
          <p:nvPr/>
        </p:nvCxnSpPr>
        <p:spPr>
          <a:xfrm flipH="1" flipV="1">
            <a:off x="6868654" y="274692"/>
            <a:ext cx="3029823" cy="3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77533" y="429892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MARY.tattoo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928656" y="443924"/>
            <a:ext cx="563857" cy="41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61794" y="5301558"/>
            <a:ext cx="3600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 </a:t>
            </a:r>
            <a:r>
              <a:rPr lang="en-US" dirty="0" err="1" smtClean="0"/>
              <a:t>Tilloion</a:t>
            </a:r>
            <a:r>
              <a:rPr lang="en-US" dirty="0" smtClean="0"/>
              <a:t> </a:t>
            </a:r>
            <a:r>
              <a:rPr lang="en-US" dirty="0" err="1" smtClean="0"/>
              <a:t>Amason</a:t>
            </a:r>
            <a:r>
              <a:rPr lang="en-US" dirty="0" smtClean="0"/>
              <a:t>, Apple</a:t>
            </a:r>
          </a:p>
          <a:p>
            <a:r>
              <a:rPr lang="en-US" dirty="0"/>
              <a:t>	</a:t>
            </a:r>
            <a:r>
              <a:rPr lang="en-US" dirty="0" err="1" smtClean="0"/>
              <a:t>Busines</a:t>
            </a:r>
            <a:r>
              <a:rPr lang="en-US" dirty="0" smtClean="0"/>
              <a:t> Object, </a:t>
            </a:r>
            <a:r>
              <a:rPr lang="en-US" dirty="0" err="1" smtClean="0"/>
              <a:t>Fsoter</a:t>
            </a:r>
            <a:r>
              <a:rPr lang="en-US" dirty="0" smtClean="0"/>
              <a:t> City</a:t>
            </a:r>
          </a:p>
          <a:p>
            <a:r>
              <a:rPr lang="en-US" dirty="0"/>
              <a:t>	</a:t>
            </a:r>
            <a:r>
              <a:rPr lang="en-US" dirty="0" smtClean="0"/>
              <a:t>Sybase, Dublin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27576" y="4865782"/>
            <a:ext cx="296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Roth.PETER.*</a:t>
            </a:r>
          </a:p>
          <a:p>
            <a:r>
              <a:rPr lang="en-US" dirty="0"/>
              <a:t>	</a:t>
            </a:r>
            <a:r>
              <a:rPr lang="en-US" strike="sngStrike" dirty="0" smtClean="0"/>
              <a:t>sexton 401k decline</a:t>
            </a:r>
            <a:endParaRPr lang="en-US" strike="sngStrike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928656" y="5512113"/>
            <a:ext cx="2481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40217" y="5763223"/>
            <a:ext cx="1483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740217" y="6036733"/>
            <a:ext cx="721716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5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305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6" y="481324"/>
            <a:ext cx="756458" cy="378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03" y="2647258"/>
            <a:ext cx="4064000" cy="2654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4501" y="1132087"/>
            <a:ext cx="3819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FREEMASON.nonPoliceInterupt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nonPoliceAresstXMLLogicla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MASON (IKH) lays bricks MAINSTREET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92258" y="60560"/>
            <a:ext cx="14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MAINSTREET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75994" y="478218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Oli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595360" y="478218"/>
            <a:ext cx="193305" cy="44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61349" y="2244436"/>
            <a:ext cx="2899029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9601200" y="2277687"/>
            <a:ext cx="1704109" cy="292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" y="631581"/>
            <a:ext cx="2281151" cy="23744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13" y="701243"/>
            <a:ext cx="2452255" cy="18391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792258" y="341114"/>
            <a:ext cx="1390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ATOMCLOCK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448204" y="341114"/>
            <a:ext cx="1147156" cy="73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46" y="90026"/>
            <a:ext cx="610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FREE(PIZZA) PHILIP JOHNSON NAVY tattoo </a:t>
            </a:r>
            <a:r>
              <a:rPr lang="en-US" dirty="0" err="1" smtClean="0"/>
              <a:t>NonPOlcieWife.tatto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25302" y="60560"/>
            <a:ext cx="438385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92255" y="27724"/>
            <a:ext cx="367297" cy="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43011" y="662884"/>
            <a:ext cx="472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Girfldin</a:t>
            </a:r>
            <a:r>
              <a:rPr lang="en-US" dirty="0" smtClean="0"/>
              <a:t> PUBLIC DISB.  CAR(</a:t>
            </a:r>
            <a:r>
              <a:rPr lang="en-US" dirty="0" err="1" smtClean="0"/>
              <a:t>carlb-enz</a:t>
            </a:r>
            <a:r>
              <a:rPr lang="en-US" dirty="0" smtClean="0"/>
              <a:t>/</a:t>
            </a:r>
            <a:r>
              <a:rPr lang="en-US" dirty="0" err="1" smtClean="0"/>
              <a:t>maxplank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9384012" y="574676"/>
            <a:ext cx="945321" cy="63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3"/>
          </p:cNvCxnSpPr>
          <p:nvPr/>
        </p:nvCxnSpPr>
        <p:spPr>
          <a:xfrm flipH="1" flipV="1">
            <a:off x="6868654" y="274692"/>
            <a:ext cx="3029823" cy="3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77533" y="429892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MARY.tattoo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928656" y="443924"/>
            <a:ext cx="563857" cy="41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61794" y="5301558"/>
            <a:ext cx="3600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 </a:t>
            </a:r>
            <a:r>
              <a:rPr lang="en-US" dirty="0" err="1" smtClean="0"/>
              <a:t>Tilloion</a:t>
            </a:r>
            <a:r>
              <a:rPr lang="en-US" dirty="0" smtClean="0"/>
              <a:t> </a:t>
            </a:r>
            <a:r>
              <a:rPr lang="en-US" dirty="0" err="1" smtClean="0"/>
              <a:t>Amason</a:t>
            </a:r>
            <a:r>
              <a:rPr lang="en-US" dirty="0" smtClean="0"/>
              <a:t>, Apple</a:t>
            </a:r>
          </a:p>
          <a:p>
            <a:r>
              <a:rPr lang="en-US" dirty="0"/>
              <a:t>	</a:t>
            </a:r>
            <a:r>
              <a:rPr lang="en-US" dirty="0" err="1" smtClean="0"/>
              <a:t>Busines</a:t>
            </a:r>
            <a:r>
              <a:rPr lang="en-US" dirty="0" smtClean="0"/>
              <a:t> Object, </a:t>
            </a:r>
            <a:r>
              <a:rPr lang="en-US" dirty="0" err="1" smtClean="0"/>
              <a:t>Fsoter</a:t>
            </a:r>
            <a:r>
              <a:rPr lang="en-US" dirty="0" smtClean="0"/>
              <a:t> City</a:t>
            </a:r>
          </a:p>
          <a:p>
            <a:r>
              <a:rPr lang="en-US" dirty="0"/>
              <a:t>	</a:t>
            </a:r>
            <a:r>
              <a:rPr lang="en-US" dirty="0" smtClean="0"/>
              <a:t>Sybase, Dublin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27576" y="4865782"/>
            <a:ext cx="296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Roth.PETER.*</a:t>
            </a:r>
          </a:p>
          <a:p>
            <a:r>
              <a:rPr lang="en-US" dirty="0"/>
              <a:t>	</a:t>
            </a:r>
            <a:r>
              <a:rPr lang="en-US" strike="sngStrike" dirty="0" smtClean="0"/>
              <a:t>sexton 401k decline</a:t>
            </a:r>
            <a:endParaRPr lang="en-US" strike="sngStrike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928656" y="5512113"/>
            <a:ext cx="2481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40217" y="5763223"/>
            <a:ext cx="1483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740217" y="6036733"/>
            <a:ext cx="721716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73793" y="3316053"/>
            <a:ext cx="2294339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73793" y="3279561"/>
            <a:ext cx="3359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nonPoliceContentItem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nonPOliceMusic</a:t>
            </a:r>
            <a:r>
              <a:rPr lang="en-US" dirty="0" smtClean="0"/>
              <a:t>(HOMCEI:TORT)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Badner</a:t>
            </a:r>
            <a:r>
              <a:rPr lang="en-US" dirty="0" smtClean="0"/>
              <a:t> Lied ( </a:t>
            </a:r>
            <a:r>
              <a:rPr lang="en-US" dirty="0" err="1" smtClean="0"/>
              <a:t>oli</a:t>
            </a:r>
            <a:r>
              <a:rPr lang="en-US" dirty="0" smtClean="0"/>
              <a:t>, </a:t>
            </a:r>
            <a:r>
              <a:rPr lang="en-US" dirty="0" err="1" smtClean="0"/>
              <a:t>dniel</a:t>
            </a:r>
            <a:r>
              <a:rPr lang="en-US" dirty="0" smtClean="0"/>
              <a:t>) </a:t>
            </a:r>
            <a:r>
              <a:rPr lang="en-US" dirty="0" err="1" smtClean="0"/>
              <a:t>ksc</a:t>
            </a:r>
            <a:endParaRPr lang="en-US" dirty="0" smtClean="0"/>
          </a:p>
          <a:p>
            <a:r>
              <a:rPr lang="en-US" dirty="0" smtClean="0"/>
              <a:t>   WWI,WWII.KING song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9937" y="2841940"/>
            <a:ext cx="30469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FORT BRAG[].</a:t>
            </a:r>
            <a:r>
              <a:rPr lang="en-US" strike="sngStrike" dirty="0" smtClean="0"/>
              <a:t>FREE(PIZZA)</a:t>
            </a:r>
          </a:p>
          <a:p>
            <a:r>
              <a:rPr lang="en-US" sz="1000" strike="sngStrike" dirty="0" err="1" smtClean="0"/>
              <a:t>Roth.bimd.emril.monkeies.apple</a:t>
            </a:r>
            <a:endParaRPr lang="en-US" sz="1000" strike="sngStrike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916333" y="2057400"/>
            <a:ext cx="1261534" cy="18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1083733" y="3974408"/>
            <a:ext cx="3085695" cy="11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4905" y="3614623"/>
            <a:ext cx="2501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would play content</a:t>
            </a:r>
          </a:p>
          <a:p>
            <a:r>
              <a:rPr lang="en-US" dirty="0" err="1" smtClean="0"/>
              <a:t>Itmes</a:t>
            </a:r>
            <a:r>
              <a:rPr lang="en-US" dirty="0" smtClean="0"/>
              <a:t> roth.ibm.dmailer.*</a:t>
            </a:r>
          </a:p>
          <a:p>
            <a:r>
              <a:rPr lang="en-US" strike="sngStrike" dirty="0" err="1" smtClean="0"/>
              <a:t>Sieg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heil</a:t>
            </a:r>
            <a:r>
              <a:rPr lang="en-US" strike="sngStrike" dirty="0" smtClean="0"/>
              <a:t> Siege Sauer </a:t>
            </a:r>
          </a:p>
          <a:p>
            <a:r>
              <a:rPr lang="en-US" strike="sngStrike" dirty="0" err="1" smtClean="0"/>
              <a:t>ghoceh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jcox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7807489" y="5440058"/>
            <a:ext cx="25218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0/0+</a:t>
            </a:r>
            <a:endParaRPr lang="en-US" sz="9600" dirty="0"/>
          </a:p>
        </p:txBody>
      </p:sp>
      <p:cxnSp>
        <p:nvCxnSpPr>
          <p:cNvPr id="31" name="Straight Connector 30"/>
          <p:cNvCxnSpPr>
            <a:stCxn id="43" idx="2"/>
          </p:cNvCxnSpPr>
          <p:nvPr/>
        </p:nvCxnSpPr>
        <p:spPr>
          <a:xfrm flipV="1">
            <a:off x="11903177" y="525780"/>
            <a:ext cx="873023" cy="50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2776200" y="701243"/>
            <a:ext cx="609600" cy="430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2523066" y="1278467"/>
            <a:ext cx="2369499" cy="89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ATTACHMENT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9451" y="6445584"/>
            <a:ext cx="331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MARK:4:Ibm.dmiler.kpmg.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leslie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6" name="Straight Connector 45"/>
          <p:cNvCxnSpPr>
            <a:stCxn id="41" idx="3"/>
          </p:cNvCxnSpPr>
          <p:nvPr/>
        </p:nvCxnSpPr>
        <p:spPr>
          <a:xfrm flipH="1">
            <a:off x="1557867" y="6630250"/>
            <a:ext cx="2377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04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65827" y="1820487"/>
            <a:ext cx="1484602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" y="631581"/>
            <a:ext cx="2281151" cy="2374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5827" y="1745673"/>
            <a:ext cx="1657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GRADE</a:t>
            </a:r>
          </a:p>
          <a:p>
            <a:r>
              <a:rPr lang="en-US" dirty="0" smtClean="0"/>
              <a:t>BLOND FEMALE</a:t>
            </a:r>
          </a:p>
          <a:p>
            <a:r>
              <a:rPr lang="en-US" dirty="0" smtClean="0"/>
              <a:t>KIMBERLY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6269" y="2019993"/>
            <a:ext cx="38851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Those Germans(</a:t>
            </a:r>
            <a:r>
              <a:rPr lang="en-US" dirty="0" err="1" smtClean="0"/>
              <a:t>blonds:incomding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are the bad guys</a:t>
            </a:r>
          </a:p>
          <a:p>
            <a:r>
              <a:rPr lang="en-US" dirty="0" smtClean="0"/>
              <a:t>You are 43 now with documents.</a:t>
            </a:r>
          </a:p>
          <a:p>
            <a:endParaRPr lang="en-US" dirty="0"/>
          </a:p>
          <a:p>
            <a:r>
              <a:rPr lang="en-US" strike="sngStrike" dirty="0" err="1"/>
              <a:t>Avg.aie.maxplani.marx</a:t>
            </a:r>
            <a:endParaRPr lang="en-US" strike="sngStrike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00" y="3333558"/>
            <a:ext cx="1365729" cy="18150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51973" y="3507224"/>
            <a:ext cx="40025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Those </a:t>
            </a:r>
            <a:r>
              <a:rPr lang="en-US" dirty="0" err="1" smtClean="0"/>
              <a:t>engineres</a:t>
            </a:r>
            <a:r>
              <a:rPr lang="en-US" dirty="0" smtClean="0"/>
              <a:t> are the bad </a:t>
            </a:r>
            <a:r>
              <a:rPr lang="en-US" dirty="0" err="1" smtClean="0"/>
              <a:t>guyes</a:t>
            </a:r>
            <a:endParaRPr lang="en-US" dirty="0" smtClean="0"/>
          </a:p>
          <a:p>
            <a:r>
              <a:rPr lang="en-US" dirty="0" smtClean="0"/>
              <a:t>You are 43 now and have the </a:t>
            </a:r>
            <a:r>
              <a:rPr lang="en-US" dirty="0" err="1" smtClean="0"/>
              <a:t>docuemtns</a:t>
            </a:r>
            <a:endParaRPr lang="en-US" dirty="0" smtClean="0"/>
          </a:p>
          <a:p>
            <a:endParaRPr lang="en-US" dirty="0"/>
          </a:p>
          <a:p>
            <a:r>
              <a:rPr lang="en-US" strike="sngStrike" dirty="0" err="1" smtClean="0"/>
              <a:t>Avg.aie.maxplani.marx</a:t>
            </a:r>
            <a:endParaRPr lang="en-US" strike="sngStrik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19309" y="2194560"/>
            <a:ext cx="2202873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894" y="78224"/>
            <a:ext cx="13078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roth.ibm.daimler.apple.tim.cook.</a:t>
            </a:r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2013 VISA(LEE)	</a:t>
            </a:r>
            <a:r>
              <a:rPr lang="en-US" dirty="0"/>
              <a:t>NAME CHANGE(FREE PIZZA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	2014 CISCO	</a:t>
            </a:r>
            <a:r>
              <a:rPr lang="en-US" dirty="0"/>
              <a:t>NAME CHANGE(FREE PIZZA</a:t>
            </a:r>
            <a:r>
              <a:rPr lang="en-US" dirty="0" smtClean="0"/>
              <a:t>)		DEATH SENTANCE JASON WOODS</a:t>
            </a:r>
          </a:p>
          <a:p>
            <a:r>
              <a:rPr lang="en-US" dirty="0"/>
              <a:t>	</a:t>
            </a:r>
            <a:r>
              <a:rPr lang="en-US" dirty="0" smtClean="0"/>
              <a:t>			2015 TANGO	</a:t>
            </a:r>
            <a:r>
              <a:rPr lang="en-US" dirty="0"/>
              <a:t>NAME CHANGE(FREE PIZZA</a:t>
            </a:r>
            <a:r>
              <a:rPr lang="en-US" dirty="0" smtClean="0"/>
              <a:t>)		DEATH SENTENCE JASON WOODS copy</a:t>
            </a:r>
            <a:endParaRPr lang="en-US" dirty="0"/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987636" y="525780"/>
            <a:ext cx="989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987636" y="814647"/>
            <a:ext cx="906976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554479" y="748893"/>
            <a:ext cx="1890588" cy="10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667067" y="1049867"/>
            <a:ext cx="1921933" cy="3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18882" y="5536174"/>
            <a:ext cx="6069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NAME CHANGE</a:t>
            </a:r>
            <a:r>
              <a:rPr lang="en-US" dirty="0"/>
              <a:t>(FREE PIZZA</a:t>
            </a:r>
            <a:r>
              <a:rPr lang="en-US" dirty="0" smtClean="0"/>
              <a:t>) DEATH SENTANCE ELECTRIC CHAIR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867564" y="5669178"/>
            <a:ext cx="1117436" cy="14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721600" y="525780"/>
            <a:ext cx="138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814733" y="748893"/>
            <a:ext cx="120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636933" y="1083733"/>
            <a:ext cx="138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37467" y="2573867"/>
            <a:ext cx="1219200" cy="6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6962" y="3507224"/>
            <a:ext cx="1544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had their</a:t>
            </a:r>
          </a:p>
          <a:p>
            <a:r>
              <a:rPr lang="en-US" dirty="0" smtClean="0"/>
              <a:t>chance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80267" y="3691890"/>
            <a:ext cx="1620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80267" y="3962400"/>
            <a:ext cx="848765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0" y="4283709"/>
            <a:ext cx="2282922" cy="228292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201333" y="4283709"/>
            <a:ext cx="215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BUTTON(</a:t>
            </a:r>
            <a:r>
              <a:rPr lang="en-US" dirty="0" err="1" smtClean="0"/>
              <a:t>andresblvd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158067" y="4394200"/>
            <a:ext cx="1443036" cy="110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81967" y="6030857"/>
            <a:ext cx="3585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nonPoliceAtemtnLocial</a:t>
            </a:r>
            <a:r>
              <a:rPr lang="en-US" dirty="0" smtClean="0"/>
              <a:t>(</a:t>
            </a:r>
            <a:r>
              <a:rPr lang="en-US" dirty="0" err="1" smtClean="0"/>
              <a:t>electri</a:t>
            </a:r>
            <a:r>
              <a:rPr lang="en-US" dirty="0" smtClean="0"/>
              <a:t> chair)</a:t>
            </a:r>
          </a:p>
          <a:p>
            <a:r>
              <a:rPr lang="en-US" dirty="0" smtClean="0"/>
              <a:t>&amp; (&lt;- AND)</a:t>
            </a:r>
          </a:p>
          <a:p>
            <a:r>
              <a:rPr lang="en-US" dirty="0" smtClean="0"/>
              <a:t>FBI:WMD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5367867" y="228600"/>
            <a:ext cx="135553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67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1066800" y="3483033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4" y="525780"/>
            <a:ext cx="485602" cy="5054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4217" y="708082"/>
            <a:ext cx="189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 SENTANCE </a:t>
            </a:r>
            <a:br>
              <a:rPr lang="en-US" dirty="0" smtClean="0"/>
            </a:br>
            <a:r>
              <a:rPr lang="en-US" dirty="0" smtClean="0"/>
              <a:t>FBI:WMD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0" y="412458"/>
            <a:ext cx="2774674" cy="2774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2575" y="2394065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Wait; silent </a:t>
            </a:r>
            <a:r>
              <a:rPr lang="en-US" strike="sngStrike" dirty="0" err="1" smtClean="0"/>
              <a:t>treament</a:t>
            </a:r>
            <a:endParaRPr lang="en-US" strike="sngStrike" dirty="0"/>
          </a:p>
        </p:txBody>
      </p:sp>
      <p:sp>
        <p:nvSpPr>
          <p:cNvPr id="12" name="Rectangle 11"/>
          <p:cNvSpPr/>
          <p:nvPr/>
        </p:nvSpPr>
        <p:spPr>
          <a:xfrm>
            <a:off x="3465799" y="3322558"/>
            <a:ext cx="61435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2015 </a:t>
            </a:r>
            <a:r>
              <a:rPr lang="en-US" b="1" dirty="0"/>
              <a:t>NAME </a:t>
            </a:r>
            <a:r>
              <a:rPr lang="en-US" b="1" dirty="0" smtClean="0"/>
              <a:t>CHANGE  Tim Cook, Jerry Yang  FBI:FRAUD:CREDIT</a:t>
            </a:r>
          </a:p>
          <a:p>
            <a:r>
              <a:rPr lang="en-US" b="1" dirty="0" smtClean="0"/>
              <a:t>2013 NAME CHANGE  </a:t>
            </a:r>
            <a:r>
              <a:rPr lang="en-US" b="1" dirty="0" err="1" smtClean="0"/>
              <a:t>Sauners</a:t>
            </a:r>
            <a:r>
              <a:rPr lang="en-US" b="1" dirty="0" smtClean="0"/>
              <a:t> McCarthy LEE</a:t>
            </a:r>
          </a:p>
          <a:p>
            <a:r>
              <a:rPr lang="en-US" b="1" dirty="0" smtClean="0"/>
              <a:t>2001 NAME CHANGE WATER(</a:t>
            </a:r>
            <a:r>
              <a:rPr lang="en-US" b="1" strike="sngStrike" dirty="0" err="1" smtClean="0"/>
              <a:t>n.franciforte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2000 JFK.CHANZLOR(MERKEL).BULLET.SHOOTER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02778" y="3458095"/>
            <a:ext cx="2103120" cy="2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02778" y="3803049"/>
            <a:ext cx="78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489767" y="3645723"/>
            <a:ext cx="216131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602778" y="3968889"/>
            <a:ext cx="789709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02448" y="3650334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RED(</a:t>
            </a:r>
            <a:r>
              <a:rPr lang="en-US" dirty="0" err="1" smtClean="0"/>
              <a:t>tannewege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3" name="Straight Connector 42"/>
          <p:cNvCxnSpPr>
            <a:stCxn id="37" idx="3"/>
          </p:cNvCxnSpPr>
          <p:nvPr/>
        </p:nvCxnSpPr>
        <p:spPr>
          <a:xfrm flipH="1">
            <a:off x="1903615" y="3835000"/>
            <a:ext cx="1248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09337" y="3939648"/>
            <a:ext cx="18742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Jobs/jobs/</a:t>
            </a:r>
            <a:r>
              <a:rPr lang="en-US" sz="800" strike="sngStrike" dirty="0" err="1" smtClean="0"/>
              <a:t>meiers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meiers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meiers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meires</a:t>
            </a:r>
            <a:endParaRPr lang="en-US" sz="800" strike="sngStrike" dirty="0"/>
          </a:p>
        </p:txBody>
      </p:sp>
      <p:sp>
        <p:nvSpPr>
          <p:cNvPr id="45" name="TextBox 44"/>
          <p:cNvSpPr txBox="1"/>
          <p:nvPr/>
        </p:nvSpPr>
        <p:spPr>
          <a:xfrm>
            <a:off x="-10531" y="3511834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$180/h</a:t>
            </a:r>
          </a:p>
          <a:p>
            <a:r>
              <a:rPr lang="en-US" sz="1000" dirty="0"/>
              <a:t>!</a:t>
            </a:r>
            <a:r>
              <a:rPr lang="en-US" sz="1000" dirty="0" smtClean="0"/>
              <a:t>apple</a:t>
            </a:r>
            <a:endParaRPr lang="en-US" sz="1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2162" y="3803049"/>
            <a:ext cx="443351" cy="319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24349" y="262889"/>
            <a:ext cx="499868" cy="4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57649" y="1454727"/>
            <a:ext cx="1179920" cy="8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97832" y="2746914"/>
            <a:ext cx="2468565" cy="71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531700" y="3627363"/>
            <a:ext cx="2768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 &amp; §187</a:t>
            </a:r>
          </a:p>
          <a:p>
            <a:r>
              <a:rPr lang="en-US" dirty="0" smtClean="0"/>
              <a:t>KING.WORMS</a:t>
            </a:r>
          </a:p>
          <a:p>
            <a:r>
              <a:rPr lang="en-US" dirty="0"/>
              <a:t> </a:t>
            </a:r>
            <a:r>
              <a:rPr lang="en-US" dirty="0" smtClean="0"/>
              <a:t>Sandra</a:t>
            </a:r>
          </a:p>
          <a:p>
            <a:r>
              <a:rPr lang="en-US" dirty="0"/>
              <a:t> </a:t>
            </a:r>
            <a:r>
              <a:rPr lang="en-US" dirty="0" err="1" smtClean="0"/>
              <a:t>Prostetoe</a:t>
            </a:r>
            <a:r>
              <a:rPr lang="en-US" dirty="0" smtClean="0"/>
              <a:t> Sandra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Prositote</a:t>
            </a:r>
            <a:r>
              <a:rPr lang="en-US" dirty="0" smtClean="0"/>
              <a:t> </a:t>
            </a:r>
            <a:r>
              <a:rPr lang="en-US" dirty="0" err="1" smtClean="0"/>
              <a:t>Rommeti</a:t>
            </a:r>
            <a:r>
              <a:rPr lang="en-US" dirty="0" smtClean="0"/>
              <a:t> Worms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8529466" y="4885267"/>
            <a:ext cx="4212867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35800" y="4893733"/>
            <a:ext cx="3527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QUEEN.!WORMS your worms</a:t>
            </a:r>
          </a:p>
          <a:p>
            <a:r>
              <a:rPr lang="en-US" dirty="0" smtClean="0"/>
              <a:t>FBI:LASVEGAS HOOVER </a:t>
            </a:r>
            <a:r>
              <a:rPr lang="en-US" dirty="0" err="1" smtClean="0"/>
              <a:t>DAMLogical</a:t>
            </a:r>
            <a:endParaRPr lang="en-US" dirty="0"/>
          </a:p>
        </p:txBody>
      </p:sp>
      <p:cxnSp>
        <p:nvCxnSpPr>
          <p:cNvPr id="65" name="Straight Connector 64"/>
          <p:cNvCxnSpPr>
            <a:stCxn id="63" idx="3"/>
          </p:cNvCxnSpPr>
          <p:nvPr/>
        </p:nvCxnSpPr>
        <p:spPr>
          <a:xfrm flipH="1" flipV="1">
            <a:off x="8746072" y="5078399"/>
            <a:ext cx="1817040" cy="1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65799" y="6096000"/>
            <a:ext cx="541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Assumed: STARBUCK Jenkins-slave </a:t>
            </a:r>
            <a:r>
              <a:rPr lang="en-US" dirty="0" err="1" smtClean="0"/>
              <a:t>nonPolcieJobLoigical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3283568" y="6190222"/>
            <a:ext cx="2253632" cy="13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528733" y="6214533"/>
            <a:ext cx="1261534" cy="13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8001000" y="6190222"/>
            <a:ext cx="1329267" cy="13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81" y="5740174"/>
            <a:ext cx="1875271" cy="1030778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>
            <a:off x="948267" y="5620103"/>
            <a:ext cx="2836333" cy="107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903615" y="5831196"/>
            <a:ext cx="1210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277078" y="5918200"/>
            <a:ext cx="560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85400" y="4893733"/>
            <a:ext cx="224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Rommit</a:t>
            </a:r>
            <a:r>
              <a:rPr lang="en-US" dirty="0" smtClean="0"/>
              <a:t>: </a:t>
            </a:r>
            <a:r>
              <a:rPr lang="en-US" dirty="0" err="1" smtClean="0"/>
              <a:t>soa</a:t>
            </a:r>
            <a:r>
              <a:rPr lang="en-US" dirty="0" smtClean="0"/>
              <a:t>, </a:t>
            </a:r>
            <a:r>
              <a:rPr lang="en-US" dirty="0" err="1" smtClean="0"/>
              <a:t>frameiw</a:t>
            </a:r>
            <a:endParaRPr lang="en-US" dirty="0" smtClean="0"/>
          </a:p>
          <a:p>
            <a:r>
              <a:rPr lang="en-US" dirty="0" smtClean="0"/>
              <a:t>Cook: </a:t>
            </a:r>
            <a:r>
              <a:rPr lang="en-US" dirty="0" err="1" smtClean="0"/>
              <a:t>jenkins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</p:cNvCxnSpPr>
          <p:nvPr/>
        </p:nvCxnSpPr>
        <p:spPr>
          <a:xfrm flipV="1">
            <a:off x="2985400" y="4995333"/>
            <a:ext cx="2433267" cy="22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985400" y="5344332"/>
            <a:ext cx="1424984" cy="13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416455" y="4334933"/>
            <a:ext cx="1055878" cy="4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0416455" y="4614333"/>
            <a:ext cx="2071944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635899" y="4944578"/>
            <a:ext cx="2572101" cy="33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83562" y="5458933"/>
            <a:ext cx="614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for </a:t>
            </a:r>
            <a:r>
              <a:rPr lang="en-US" dirty="0" err="1" smtClean="0"/>
              <a:t>coplaint</a:t>
            </a:r>
            <a:r>
              <a:rPr lang="en-US" dirty="0" smtClean="0"/>
              <a:t>: </a:t>
            </a:r>
            <a:r>
              <a:rPr lang="en-US" dirty="0"/>
              <a:t>https://www.consumerfinance.gov/complaint/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13752" y="5877851"/>
            <a:ext cx="2287773" cy="7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434033" y="5971432"/>
            <a:ext cx="2540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r>
              <a:rPr lang="en-US" strike="sngStrike" dirty="0" smtClean="0"/>
              <a:t> other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</a:t>
            </a:r>
            <a:r>
              <a:rPr lang="en-US" strike="sngStrike" dirty="0" smtClean="0"/>
              <a:t>Rational build forge</a:t>
            </a:r>
            <a:endParaRPr lang="en-US" strike="sngStrike" dirty="0"/>
          </a:p>
        </p:txBody>
      </p:sp>
      <p:sp>
        <p:nvSpPr>
          <p:cNvPr id="95" name="TextBox 94"/>
          <p:cNvSpPr txBox="1"/>
          <p:nvPr/>
        </p:nvSpPr>
        <p:spPr>
          <a:xfrm>
            <a:off x="10955867" y="5216899"/>
            <a:ext cx="2720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nonPiceDaugher</a:t>
            </a:r>
            <a:r>
              <a:rPr lang="en-US" dirty="0" smtClean="0"/>
              <a:t>(sex abuse</a:t>
            </a:r>
          </a:p>
          <a:p>
            <a:r>
              <a:rPr lang="en-US" dirty="0" smtClean="0"/>
              <a:t>Bible </a:t>
            </a:r>
            <a:r>
              <a:rPr lang="en-US" dirty="0" err="1" smtClean="0"/>
              <a:t>Juges</a:t>
            </a:r>
            <a:r>
              <a:rPr lang="en-US" dirty="0" smtClean="0"/>
              <a:t> </a:t>
            </a:r>
            <a:r>
              <a:rPr lang="en-US" dirty="0" err="1" smtClean="0"/>
              <a:t>Gedeon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Preiosnt</a:t>
            </a:r>
            <a:r>
              <a:rPr lang="en-US" dirty="0" smtClean="0"/>
              <a:t> </a:t>
            </a:r>
            <a:r>
              <a:rPr lang="en-US" dirty="0" err="1" smtClean="0"/>
              <a:t>Braakce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9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1066800" y="3483033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4" y="525780"/>
            <a:ext cx="485602" cy="5054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4217" y="708082"/>
            <a:ext cx="189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 SENTANCE </a:t>
            </a:r>
            <a:br>
              <a:rPr lang="en-US" dirty="0" smtClean="0"/>
            </a:br>
            <a:r>
              <a:rPr lang="en-US" dirty="0" smtClean="0"/>
              <a:t>FBI:WMD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0" y="412458"/>
            <a:ext cx="2774674" cy="2774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2575" y="2394065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Wait; silent </a:t>
            </a:r>
            <a:r>
              <a:rPr lang="en-US" strike="sngStrike" dirty="0" err="1" smtClean="0"/>
              <a:t>treament</a:t>
            </a:r>
            <a:endParaRPr lang="en-US" strike="sngStrike" dirty="0"/>
          </a:p>
        </p:txBody>
      </p:sp>
      <p:sp>
        <p:nvSpPr>
          <p:cNvPr id="12" name="Rectangle 11"/>
          <p:cNvSpPr/>
          <p:nvPr/>
        </p:nvSpPr>
        <p:spPr>
          <a:xfrm>
            <a:off x="3465799" y="3322558"/>
            <a:ext cx="61435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2015 </a:t>
            </a:r>
            <a:r>
              <a:rPr lang="en-US" b="1" dirty="0"/>
              <a:t>NAME </a:t>
            </a:r>
            <a:r>
              <a:rPr lang="en-US" b="1" dirty="0" smtClean="0"/>
              <a:t>CHANGE  Tim Cook, Jerry Yang  FBI:FRAUD:CREDIT</a:t>
            </a:r>
          </a:p>
          <a:p>
            <a:r>
              <a:rPr lang="en-US" b="1" dirty="0" smtClean="0"/>
              <a:t>2013 NAME CHANGE  </a:t>
            </a:r>
            <a:r>
              <a:rPr lang="en-US" b="1" dirty="0" err="1" smtClean="0"/>
              <a:t>Sauners</a:t>
            </a:r>
            <a:r>
              <a:rPr lang="en-US" b="1" dirty="0" smtClean="0"/>
              <a:t> McCarthy LEE</a:t>
            </a:r>
          </a:p>
          <a:p>
            <a:r>
              <a:rPr lang="en-US" b="1" dirty="0" smtClean="0"/>
              <a:t>2001 NAME CHANGE WATER(</a:t>
            </a:r>
            <a:r>
              <a:rPr lang="en-US" b="1" strike="sngStrike" dirty="0" err="1" smtClean="0"/>
              <a:t>n.franciforte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2000 JFK.CHANZLOR(MERKEL).BULLET.SHOOTER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02778" y="3458095"/>
            <a:ext cx="2103120" cy="2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02778" y="3803049"/>
            <a:ext cx="78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489767" y="3645723"/>
            <a:ext cx="216131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602778" y="3968889"/>
            <a:ext cx="789709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02448" y="3650334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FBI:WMD:RED(</a:t>
            </a:r>
            <a:r>
              <a:rPr lang="en-US" dirty="0" err="1" smtClean="0"/>
              <a:t>tannenweg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3" name="Straight Connector 42"/>
          <p:cNvCxnSpPr>
            <a:stCxn id="37" idx="3"/>
          </p:cNvCxnSpPr>
          <p:nvPr/>
        </p:nvCxnSpPr>
        <p:spPr>
          <a:xfrm flipH="1">
            <a:off x="1903615" y="3835000"/>
            <a:ext cx="1248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09337" y="3939648"/>
            <a:ext cx="18742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Jobs/jobs/</a:t>
            </a:r>
            <a:r>
              <a:rPr lang="en-US" sz="800" strike="sngStrike" dirty="0" err="1" smtClean="0"/>
              <a:t>meiers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meiers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meiers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meires</a:t>
            </a:r>
            <a:endParaRPr lang="en-US" sz="800" strike="sngStrike" dirty="0"/>
          </a:p>
        </p:txBody>
      </p:sp>
      <p:sp>
        <p:nvSpPr>
          <p:cNvPr id="45" name="TextBox 44"/>
          <p:cNvSpPr txBox="1"/>
          <p:nvPr/>
        </p:nvSpPr>
        <p:spPr>
          <a:xfrm>
            <a:off x="-10531" y="3511834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$180/h</a:t>
            </a:r>
          </a:p>
          <a:p>
            <a:r>
              <a:rPr lang="en-US" sz="1000" dirty="0"/>
              <a:t>!</a:t>
            </a:r>
            <a:r>
              <a:rPr lang="en-US" sz="1000" dirty="0" smtClean="0"/>
              <a:t>apple</a:t>
            </a:r>
            <a:endParaRPr lang="en-US" sz="1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2162" y="3803049"/>
            <a:ext cx="443351" cy="319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24349" y="262889"/>
            <a:ext cx="499868" cy="4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57649" y="1454727"/>
            <a:ext cx="1179920" cy="8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97832" y="2746914"/>
            <a:ext cx="2468565" cy="71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531700" y="3627363"/>
            <a:ext cx="2768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 &amp; §187</a:t>
            </a:r>
          </a:p>
          <a:p>
            <a:r>
              <a:rPr lang="en-US" dirty="0" smtClean="0"/>
              <a:t>KING.WORMS</a:t>
            </a:r>
          </a:p>
          <a:p>
            <a:r>
              <a:rPr lang="en-US" dirty="0"/>
              <a:t> </a:t>
            </a:r>
            <a:r>
              <a:rPr lang="en-US" dirty="0" smtClean="0"/>
              <a:t>Sandra</a:t>
            </a:r>
          </a:p>
          <a:p>
            <a:r>
              <a:rPr lang="en-US" dirty="0"/>
              <a:t> </a:t>
            </a:r>
            <a:r>
              <a:rPr lang="en-US" dirty="0" err="1" smtClean="0"/>
              <a:t>Prostetoe</a:t>
            </a:r>
            <a:r>
              <a:rPr lang="en-US" dirty="0" smtClean="0"/>
              <a:t> Sandra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Prositote</a:t>
            </a:r>
            <a:r>
              <a:rPr lang="en-US" dirty="0" smtClean="0"/>
              <a:t> </a:t>
            </a:r>
            <a:r>
              <a:rPr lang="en-US" dirty="0" err="1" smtClean="0"/>
              <a:t>Rommeti</a:t>
            </a:r>
            <a:r>
              <a:rPr lang="en-US" dirty="0" smtClean="0"/>
              <a:t> Worms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8529466" y="4885267"/>
            <a:ext cx="4212867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35800" y="4893733"/>
            <a:ext cx="3527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QUEEN.!WORMS your worms</a:t>
            </a:r>
          </a:p>
          <a:p>
            <a:r>
              <a:rPr lang="en-US" dirty="0" smtClean="0"/>
              <a:t>FBI:LASVEGAS HOOVER </a:t>
            </a:r>
            <a:r>
              <a:rPr lang="en-US" dirty="0" err="1" smtClean="0"/>
              <a:t>DAMLogical</a:t>
            </a:r>
            <a:endParaRPr lang="en-US" dirty="0"/>
          </a:p>
        </p:txBody>
      </p:sp>
      <p:cxnSp>
        <p:nvCxnSpPr>
          <p:cNvPr id="65" name="Straight Connector 64"/>
          <p:cNvCxnSpPr>
            <a:stCxn id="63" idx="3"/>
          </p:cNvCxnSpPr>
          <p:nvPr/>
        </p:nvCxnSpPr>
        <p:spPr>
          <a:xfrm flipH="1" flipV="1">
            <a:off x="8746072" y="5078399"/>
            <a:ext cx="1817040" cy="1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65799" y="6096000"/>
            <a:ext cx="541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Assumed: STARBUCK Jenkins-slave </a:t>
            </a:r>
            <a:r>
              <a:rPr lang="en-US" dirty="0" err="1" smtClean="0"/>
              <a:t>nonPolcieJobLoigical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3283568" y="6190222"/>
            <a:ext cx="2253632" cy="13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528733" y="6214533"/>
            <a:ext cx="1261534" cy="13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8001000" y="6190222"/>
            <a:ext cx="1329267" cy="13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81" y="5740174"/>
            <a:ext cx="1875271" cy="1030778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>
            <a:off x="948267" y="5620103"/>
            <a:ext cx="2836333" cy="107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903615" y="5831196"/>
            <a:ext cx="1210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277078" y="5918200"/>
            <a:ext cx="560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85400" y="4893733"/>
            <a:ext cx="224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Rommit</a:t>
            </a:r>
            <a:r>
              <a:rPr lang="en-US" dirty="0" smtClean="0"/>
              <a:t>: </a:t>
            </a:r>
            <a:r>
              <a:rPr lang="en-US" dirty="0" err="1" smtClean="0"/>
              <a:t>soa</a:t>
            </a:r>
            <a:r>
              <a:rPr lang="en-US" dirty="0" smtClean="0"/>
              <a:t>, </a:t>
            </a:r>
            <a:r>
              <a:rPr lang="en-US" dirty="0" err="1" smtClean="0"/>
              <a:t>frameiw</a:t>
            </a:r>
            <a:endParaRPr lang="en-US" dirty="0" smtClean="0"/>
          </a:p>
          <a:p>
            <a:r>
              <a:rPr lang="en-US" dirty="0" smtClean="0"/>
              <a:t>Cook: </a:t>
            </a:r>
            <a:r>
              <a:rPr lang="en-US" dirty="0" err="1" smtClean="0"/>
              <a:t>jenkins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</p:cNvCxnSpPr>
          <p:nvPr/>
        </p:nvCxnSpPr>
        <p:spPr>
          <a:xfrm flipV="1">
            <a:off x="2985400" y="4995333"/>
            <a:ext cx="2433267" cy="22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985400" y="5344332"/>
            <a:ext cx="1424984" cy="13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416455" y="4334933"/>
            <a:ext cx="1055878" cy="4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0416455" y="4614333"/>
            <a:ext cx="2071944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644366" y="4944578"/>
            <a:ext cx="2572101" cy="33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83562" y="5458933"/>
            <a:ext cx="614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for </a:t>
            </a:r>
            <a:r>
              <a:rPr lang="en-US" dirty="0" err="1" smtClean="0"/>
              <a:t>coplaint</a:t>
            </a:r>
            <a:r>
              <a:rPr lang="en-US" dirty="0" smtClean="0"/>
              <a:t>: </a:t>
            </a:r>
            <a:r>
              <a:rPr lang="en-US" dirty="0"/>
              <a:t>https://www.consumerfinance.gov/complaint/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13752" y="5877851"/>
            <a:ext cx="2287773" cy="7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434033" y="5971432"/>
            <a:ext cx="2540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r>
              <a:rPr lang="en-US" strike="sngStrike" dirty="0" smtClean="0"/>
              <a:t> other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</a:t>
            </a:r>
            <a:r>
              <a:rPr lang="en-US" strike="sngStrike" dirty="0" smtClean="0"/>
              <a:t>Rational build forge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11167533" y="5216899"/>
            <a:ext cx="139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LARRY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PRICEjr</a:t>
            </a:r>
            <a:r>
              <a:rPr lang="en-US" dirty="0" smtClean="0"/>
              <a:t>/</a:t>
            </a:r>
            <a:r>
              <a:rPr lang="en-US" dirty="0" err="1" smtClean="0"/>
              <a:t>jr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61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5966441" y="960432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4" y="525780"/>
            <a:ext cx="2054214" cy="21382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23" y="2515219"/>
            <a:ext cx="4411804" cy="441180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201" y="271237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nonPoliceConsole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82635" y="984095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69190" y="1019656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51788" y="984094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5804" y="1180855"/>
            <a:ext cx="68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33259" y="1854200"/>
            <a:ext cx="185408" cy="14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0055" y="2106123"/>
            <a:ext cx="306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KING.WWI Dr. </a:t>
            </a:r>
            <a:r>
              <a:rPr lang="en-US" dirty="0" err="1" smtClean="0"/>
              <a:t>Roos</a:t>
            </a:r>
            <a:r>
              <a:rPr lang="en-US" dirty="0" smtClean="0"/>
              <a:t> HAMLTION</a:t>
            </a:r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174842" y="2319867"/>
            <a:ext cx="860958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1"/>
          </p:cNvCxnSpPr>
          <p:nvPr/>
        </p:nvCxnSpPr>
        <p:spPr>
          <a:xfrm>
            <a:off x="4815804" y="1365521"/>
            <a:ext cx="510159" cy="1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997365" y="1878377"/>
            <a:ext cx="3748707" cy="93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29370" y="2331657"/>
            <a:ext cx="2468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Ghoeho</a:t>
            </a:r>
            <a:r>
              <a:rPr lang="en-US" dirty="0" smtClean="0"/>
              <a:t>(</a:t>
            </a:r>
            <a:r>
              <a:rPr lang="en-US" dirty="0" err="1" smtClean="0"/>
              <a:t>anita</a:t>
            </a:r>
            <a:r>
              <a:rPr lang="en-US" dirty="0" smtClean="0"/>
              <a:t>) don’t like</a:t>
            </a:r>
          </a:p>
          <a:p>
            <a:r>
              <a:rPr lang="en-US" dirty="0" smtClean="0"/>
              <a:t>1983/4 </a:t>
            </a:r>
          </a:p>
          <a:p>
            <a:r>
              <a:rPr lang="en-US" dirty="0" smtClean="0"/>
              <a:t>2010-2016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35556" y="1084924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FBI:WMD:RED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50712" y="1645114"/>
            <a:ext cx="272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Ipx</a:t>
            </a:r>
            <a:r>
              <a:rPr lang="en-US" dirty="0" smtClean="0"/>
              <a:t> 1994 88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</a:p>
          <a:p>
            <a:r>
              <a:rPr lang="en-US" dirty="0"/>
              <a:t>	</a:t>
            </a:r>
            <a:r>
              <a:rPr lang="en-US" dirty="0" smtClean="0"/>
              <a:t>2001-4 </a:t>
            </a:r>
            <a:r>
              <a:rPr lang="en-US" dirty="0" err="1" smtClean="0"/>
              <a:t>uinveristy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651788" y="960432"/>
            <a:ext cx="948267" cy="89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84439" y="2918828"/>
            <a:ext cx="37982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VISA:YELLOW: 2Y TERRIBLES </a:t>
            </a:r>
            <a:r>
              <a:rPr lang="en-US" sz="900" strike="sngStrike" dirty="0" smtClean="0"/>
              <a:t>(0.1 </a:t>
            </a:r>
            <a:r>
              <a:rPr lang="en-US" sz="900" strike="sngStrike" dirty="0" err="1" smtClean="0"/>
              <a:t>rommeit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borgorf</a:t>
            </a:r>
            <a:r>
              <a:rPr lang="en-US" sz="900" strike="sngStrike" dirty="0" smtClean="0"/>
              <a:t> show you how that works)</a:t>
            </a:r>
          </a:p>
          <a:p>
            <a:r>
              <a:rPr lang="en-US" dirty="0" smtClean="0"/>
              <a:t>[x] no VISA:YELLOW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4899" y="3757519"/>
            <a:ext cx="4316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McCarhty</a:t>
            </a:r>
            <a:r>
              <a:rPr lang="en-US" dirty="0" smtClean="0"/>
              <a:t>: </a:t>
            </a:r>
            <a:r>
              <a:rPr lang="en-US" dirty="0" err="1" smtClean="0"/>
              <a:t>Kindergaren</a:t>
            </a:r>
            <a:r>
              <a:rPr lang="en-US" dirty="0" smtClean="0"/>
              <a:t> Colors</a:t>
            </a:r>
          </a:p>
          <a:p>
            <a:r>
              <a:rPr lang="en-US" dirty="0" smtClean="0"/>
              <a:t>41.CPVA.mcarthey(visa) -</a:t>
            </a:r>
            <a:r>
              <a:rPr lang="en-US" dirty="0" smtClean="0">
                <a:sym typeface="Wingdings" panose="05000000000000000000" pitchFamily="2" charset="2"/>
              </a:rPr>
              <a:t> DR RICE </a:t>
            </a:r>
            <a:r>
              <a:rPr lang="en-US" strike="sngStrike" dirty="0" smtClean="0">
                <a:sym typeface="Wingdings" panose="05000000000000000000" pitchFamily="2" charset="2"/>
              </a:rPr>
              <a:t>call you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Phil</a:t>
            </a:r>
            <a:r>
              <a:rPr lang="en-US" strike="sngStrike" dirty="0" smtClean="0">
                <a:sym typeface="Wingdings" panose="05000000000000000000" pitchFamily="2" charset="2"/>
              </a:rPr>
              <a:t>(grey console, ITITL CERIFIED)</a:t>
            </a:r>
          </a:p>
          <a:p>
            <a:r>
              <a:rPr lang="en-US" strike="sngStrike" dirty="0" err="1" smtClean="0">
                <a:sym typeface="Wingdings" panose="05000000000000000000" pitchFamily="2" charset="2"/>
              </a:rPr>
              <a:t>Eldur</a:t>
            </a:r>
            <a:r>
              <a:rPr lang="en-US" strike="sngStrike" dirty="0" smtClean="0">
                <a:sym typeface="Wingdings" panose="05000000000000000000" pitchFamily="2" charset="2"/>
              </a:rPr>
              <a:t> abuse father, color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FBI:WMD, FBI:CPVA</a:t>
            </a:r>
          </a:p>
          <a:p>
            <a:r>
              <a:rPr lang="en-US" strike="sngStrike" dirty="0" smtClean="0">
                <a:sym typeface="Wingdings" panose="05000000000000000000" pitchFamily="2" charset="2"/>
              </a:rPr>
              <a:t>     rick </a:t>
            </a:r>
            <a:r>
              <a:rPr lang="en-US" strike="sngStrike" dirty="0" err="1" smtClean="0">
                <a:sym typeface="Wingdings" panose="05000000000000000000" pitchFamily="2" charset="2"/>
              </a:rPr>
              <a:t>mcarth</a:t>
            </a:r>
            <a:r>
              <a:rPr lang="en-US" strike="sngStrike" dirty="0" smtClean="0">
                <a:sym typeface="Wingdings" panose="05000000000000000000" pitchFamily="2" charset="2"/>
              </a:rPr>
              <a:t> apple; </a:t>
            </a:r>
            <a:r>
              <a:rPr lang="en-US" strike="sngStrike" dirty="0" err="1" smtClean="0">
                <a:sym typeface="Wingdings" panose="05000000000000000000" pitchFamily="2" charset="2"/>
              </a:rPr>
              <a:t>tim</a:t>
            </a:r>
            <a:r>
              <a:rPr lang="en-US" strike="sngStrike" dirty="0" smtClean="0">
                <a:sym typeface="Wingdings" panose="05000000000000000000" pitchFamily="2" charset="2"/>
              </a:rPr>
              <a:t> cook hiring</a:t>
            </a:r>
            <a:endParaRPr lang="en-US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7890478" y="3772073"/>
            <a:ext cx="563962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dirty="0" err="1" smtClean="0"/>
              <a:t>Recylging</a:t>
            </a:r>
            <a:r>
              <a:rPr lang="en-US" dirty="0" smtClean="0"/>
              <a:t>): </a:t>
            </a:r>
            <a:r>
              <a:rPr lang="en-US" dirty="0" err="1" smtClean="0"/>
              <a:t>phil</a:t>
            </a:r>
            <a:r>
              <a:rPr lang="en-US" dirty="0" smtClean="0"/>
              <a:t>( </a:t>
            </a:r>
            <a:r>
              <a:rPr lang="en-US" strike="sngStrike" dirty="0" smtClean="0"/>
              <a:t>bowling us-shop/copy de</a:t>
            </a:r>
            <a:r>
              <a:rPr lang="en-US" dirty="0" smtClean="0"/>
              <a:t>)</a:t>
            </a:r>
          </a:p>
          <a:p>
            <a:r>
              <a:rPr lang="en-US" strike="sngStrike" dirty="0"/>
              <a:t>	</a:t>
            </a:r>
            <a:r>
              <a:rPr lang="en-US" strike="sngStrike" dirty="0" smtClean="0"/>
              <a:t>porno star </a:t>
            </a:r>
            <a:r>
              <a:rPr lang="en-US" strike="sngStrike" dirty="0" err="1" smtClean="0"/>
              <a:t>redhair</a:t>
            </a:r>
            <a:r>
              <a:rPr lang="en-US" strike="sngStrike" dirty="0" smtClean="0"/>
              <a:t> bowling, </a:t>
            </a:r>
            <a:r>
              <a:rPr lang="en-US" strike="sngStrike" dirty="0" err="1" smtClean="0"/>
              <a:t>afianian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somail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frind</a:t>
            </a:r>
            <a:endParaRPr lang="en-US" strike="sngStrike" dirty="0" smtClean="0"/>
          </a:p>
          <a:p>
            <a:r>
              <a:rPr lang="en-US" dirty="0" smtClean="0"/>
              <a:t>   WASHING SALON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ipx</a:t>
            </a:r>
            <a:endParaRPr lang="en-US" dirty="0" smtClean="0"/>
          </a:p>
          <a:p>
            <a:r>
              <a:rPr lang="en-US" dirty="0" smtClean="0"/>
              <a:t>   ITNERNET(</a:t>
            </a:r>
            <a:r>
              <a:rPr lang="en-US" dirty="0" err="1" smtClean="0"/>
              <a:t>webster</a:t>
            </a:r>
            <a:r>
              <a:rPr lang="en-US" dirty="0" smtClean="0"/>
              <a:t>) &lt;s&gt;</a:t>
            </a:r>
            <a:r>
              <a:rPr lang="en-US" dirty="0" err="1" smtClean="0"/>
              <a:t>washton</a:t>
            </a:r>
            <a:r>
              <a:rPr lang="en-US" dirty="0" smtClean="0"/>
              <a:t> salon&lt;/s&gt; </a:t>
            </a:r>
          </a:p>
          <a:p>
            <a:endParaRPr lang="en-US" dirty="0"/>
          </a:p>
          <a:p>
            <a:r>
              <a:rPr lang="en-US" sz="4800" dirty="0" smtClean="0"/>
              <a:t>POLE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</a:t>
            </a:r>
            <a:r>
              <a:rPr lang="en-US" sz="4800" strike="sngStrike" dirty="0" smtClean="0"/>
              <a:t>500 dildos with line</a:t>
            </a:r>
            <a:endParaRPr lang="en-US" sz="4800" strike="sngStrike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897674" y="4377267"/>
            <a:ext cx="1227526" cy="17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42600" y="5511845"/>
            <a:ext cx="3152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IBM </a:t>
            </a:r>
            <a:r>
              <a:rPr lang="en-US" strike="sngStrike" dirty="0" err="1" smtClean="0"/>
              <a:t>innovant</a:t>
            </a:r>
            <a:r>
              <a:rPr lang="en-US" strike="sngStrike" dirty="0" smtClean="0"/>
              <a:t> 2010 Las Vegas</a:t>
            </a:r>
          </a:p>
          <a:p>
            <a:r>
              <a:rPr lang="en-US" strike="sngStrike" dirty="0"/>
              <a:t>	</a:t>
            </a:r>
            <a:r>
              <a:rPr lang="en-US" strike="sngStrike" dirty="0" err="1" smtClean="0"/>
              <a:t>prono</a:t>
            </a:r>
            <a:r>
              <a:rPr lang="en-US" strike="sngStrike" dirty="0" smtClean="0"/>
              <a:t> building G-45-x</a:t>
            </a:r>
            <a:endParaRPr lang="en-US" strike="sngStrike" dirty="0"/>
          </a:p>
        </p:txBody>
      </p:sp>
      <p:sp>
        <p:nvSpPr>
          <p:cNvPr id="46" name="TextBox 45"/>
          <p:cNvSpPr txBox="1"/>
          <p:nvPr/>
        </p:nvSpPr>
        <p:spPr>
          <a:xfrm>
            <a:off x="9196730" y="15636"/>
            <a:ext cx="4298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r>
              <a:rPr lang="en-US" dirty="0" smtClean="0"/>
              <a:t>(</a:t>
            </a:r>
            <a:r>
              <a:rPr lang="en-US" dirty="0" err="1" smtClean="0"/>
              <a:t>andrewsblvd</a:t>
            </a:r>
            <a:r>
              <a:rPr lang="en-US" dirty="0" smtClean="0"/>
              <a:t>)</a:t>
            </a:r>
          </a:p>
          <a:p>
            <a:r>
              <a:rPr lang="en-US" dirty="0" smtClean="0"/>
              <a:t>FBI:WMD, FBI:WHITE COLAR:FRAUD:CREDIT</a:t>
            </a:r>
          </a:p>
          <a:p>
            <a:r>
              <a:rPr lang="en-US" dirty="0" smtClean="0"/>
              <a:t>PREA</a:t>
            </a:r>
          </a:p>
          <a:p>
            <a:r>
              <a:rPr lang="en-US" strike="sngStrike" dirty="0"/>
              <a:t> 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rommeit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carred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starbuck</a:t>
            </a:r>
            <a:r>
              <a:rPr lang="en-US" strike="sngStrike" dirty="0" smtClean="0"/>
              <a:t> </a:t>
            </a:r>
            <a:r>
              <a:rPr lang="en-US" dirty="0" smtClean="0"/>
              <a:t>PREA</a:t>
            </a:r>
          </a:p>
        </p:txBody>
      </p:sp>
    </p:spTree>
    <p:extLst>
      <p:ext uri="{BB962C8B-B14F-4D97-AF65-F5344CB8AC3E}">
        <p14:creationId xmlns:p14="http://schemas.microsoft.com/office/powerpoint/2010/main" val="392571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5966441" y="960432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32" y="2354353"/>
            <a:ext cx="4411804" cy="441180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201" y="271237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nonPoliceConsole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82635" y="984095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69190" y="1019656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51788" y="984094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81055" y="1782511"/>
            <a:ext cx="1138843" cy="11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78" y="2446196"/>
            <a:ext cx="4411804" cy="441180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201" y="271237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nonPoliceConsole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1745" y="5577840"/>
            <a:ext cx="404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Kim is outside and will blow up the world</a:t>
            </a:r>
          </a:p>
          <a:p>
            <a:r>
              <a:rPr lang="en-US" dirty="0" smtClean="0"/>
              <a:t>If you use the green button 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20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5966441" y="960432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32" y="2354353"/>
            <a:ext cx="4411804" cy="441180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201" y="271237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nonPoliceConsole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82635" y="984095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69190" y="1019656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51788" y="984094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27469" y="1782511"/>
            <a:ext cx="822960" cy="10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0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78" y="2446196"/>
            <a:ext cx="4411804" cy="441180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201" y="271237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nonPoliceConsole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9810" y="5380395"/>
            <a:ext cx="367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Anita IPX JFK(2004) karate, 2010</a:t>
            </a:r>
          </a:p>
          <a:p>
            <a:r>
              <a:rPr lang="en-US" dirty="0" smtClean="0"/>
              <a:t>1983/4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15447" y="5195454"/>
            <a:ext cx="448888" cy="50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55775" y="5834020"/>
            <a:ext cx="256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LIKE</a:t>
            </a:r>
          </a:p>
          <a:p>
            <a:r>
              <a:rPr lang="en-US" dirty="0" err="1" smtClean="0"/>
              <a:t>Ibm.dmier.apple.faceook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Cocain</a:t>
            </a:r>
            <a:r>
              <a:rPr lang="en-US" dirty="0" smtClean="0"/>
              <a:t> kitchen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664335" y="6558742"/>
            <a:ext cx="1662545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6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5966441" y="960432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32" y="2354353"/>
            <a:ext cx="4411804" cy="441180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201" y="271237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nonPoliceConsole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82635" y="984095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69190" y="1019656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51788" y="984094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03228" y="1868577"/>
            <a:ext cx="822960" cy="10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0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590800" cy="1655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0.001 When </a:t>
            </a:r>
            <a:r>
              <a:rPr lang="en-US" dirty="0" err="1" smtClean="0"/>
              <a:t>browing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Content updated in advance</a:t>
            </a:r>
          </a:p>
          <a:p>
            <a:r>
              <a:rPr lang="en-US" dirty="0" err="1" smtClean="0"/>
              <a:t>Drogns</a:t>
            </a:r>
            <a:r>
              <a:rPr lang="en-US" dirty="0" smtClean="0"/>
              <a:t> Layer</a:t>
            </a:r>
            <a:endParaRPr lang="en-US" dirty="0"/>
          </a:p>
        </p:txBody>
      </p:sp>
      <p:pic>
        <p:nvPicPr>
          <p:cNvPr id="1026" name="Picture 2" descr="One man with a medal pinned to his uniform is handed a certificate by another man in front of a group of peop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0"/>
            <a:ext cx="78581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468880" y="2103120"/>
            <a:ext cx="52578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79575" y="525780"/>
            <a:ext cx="172656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9575" y="891540"/>
            <a:ext cx="1886585" cy="935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2018" y="9955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"It feels great to be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 recognized for our 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technical skills in 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software engineering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7300" y="2950845"/>
            <a:ext cx="25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9575" y="2925763"/>
            <a:ext cx="263525" cy="20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3"/>
          </p:cNvCxnSpPr>
          <p:nvPr/>
        </p:nvCxnSpPr>
        <p:spPr>
          <a:xfrm flipH="1">
            <a:off x="1943100" y="2388870"/>
            <a:ext cx="679767" cy="64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7300" y="642366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– </a:t>
            </a:r>
            <a:r>
              <a:rPr lang="en-US" dirty="0" err="1" smtClean="0"/>
              <a:t>thml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6495" y="2674620"/>
            <a:ext cx="185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 port screen</a:t>
            </a:r>
          </a:p>
          <a:p>
            <a:r>
              <a:rPr lang="en-US" dirty="0" err="1" smtClean="0"/>
              <a:t>Ibm.damiler.glu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610556" y="2674620"/>
            <a:ext cx="10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59592" y="6072455"/>
            <a:ext cx="5681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participation in Dragon's Lair.  1987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ato"/>
              </a:rPr>
              <a:t>phil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ato"/>
              </a:rPr>
              <a:t>birdtay</a:t>
            </a:r>
            <a:endParaRPr lang="en-US" b="0" i="0" dirty="0" smtClean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en-US" dirty="0">
                <a:solidFill>
                  <a:srgbClr val="333333"/>
                </a:solidFill>
                <a:latin typeface="Lato"/>
              </a:rPr>
              <a:t>	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2011 visa </a:t>
            </a:r>
            <a:r>
              <a:rPr lang="en-US" dirty="0" err="1" smtClean="0">
                <a:solidFill>
                  <a:srgbClr val="333333"/>
                </a:solidFill>
                <a:latin typeface="Lato"/>
              </a:rPr>
              <a:t>greg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 stele, </a:t>
            </a:r>
            <a:r>
              <a:rPr lang="en-US" dirty="0" err="1" smtClean="0">
                <a:solidFill>
                  <a:srgbClr val="333333"/>
                </a:solidFill>
                <a:latin typeface="Lato"/>
              </a:rPr>
              <a:t>mcacaryt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 dragons layer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" y="174590"/>
            <a:ext cx="3920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Short: person at desk </a:t>
            </a:r>
            <a:r>
              <a:rPr lang="en-US" dirty="0" err="1" smtClean="0"/>
              <a:t>conetn</a:t>
            </a:r>
            <a:r>
              <a:rPr lang="en-US" dirty="0" smtClean="0"/>
              <a:t> items with</a:t>
            </a:r>
          </a:p>
          <a:p>
            <a:r>
              <a:rPr lang="en-US" dirty="0" smtClean="0"/>
              <a:t>Sound to </a:t>
            </a:r>
            <a:r>
              <a:rPr lang="en-US" dirty="0" err="1" smtClean="0"/>
              <a:t>genate</a:t>
            </a:r>
            <a:r>
              <a:rPr lang="en-US" dirty="0" smtClean="0"/>
              <a:t> content and cognitive 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72758" y="525780"/>
            <a:ext cx="75882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3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78" y="2446196"/>
            <a:ext cx="4411804" cy="441180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201" y="271237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nonPoliceConsole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9810" y="5380395"/>
            <a:ext cx="4153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Dauther</a:t>
            </a:r>
            <a:r>
              <a:rPr lang="en-US" dirty="0" smtClean="0"/>
              <a:t> will die</a:t>
            </a:r>
          </a:p>
          <a:p>
            <a:r>
              <a:rPr lang="en-US" dirty="0" err="1" smtClean="0"/>
              <a:t>Harld</a:t>
            </a:r>
            <a:r>
              <a:rPr lang="en-US" dirty="0" smtClean="0"/>
              <a:t> </a:t>
            </a:r>
            <a:r>
              <a:rPr lang="en-US" dirty="0" err="1" smtClean="0"/>
              <a:t>Junke</a:t>
            </a:r>
            <a:r>
              <a:rPr lang="en-US" dirty="0" smtClean="0"/>
              <a:t> (</a:t>
            </a:r>
            <a:r>
              <a:rPr lang="en-US" dirty="0" err="1" smtClean="0"/>
              <a:t>deere</a:t>
            </a:r>
            <a:r>
              <a:rPr lang="en-US" dirty="0" smtClean="0"/>
              <a:t>) ROTH finger </a:t>
            </a:r>
            <a:r>
              <a:rPr lang="en-US" dirty="0" err="1" smtClean="0"/>
              <a:t>movment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15447" y="5195454"/>
            <a:ext cx="448888" cy="50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57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5966441" y="960432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6200"/>
            <a:ext cx="6204199" cy="5247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CHANGE: GOVEMENT DOCUMENT </a:t>
            </a:r>
            <a:r>
              <a:rPr lang="en-US" b="1" dirty="0" err="1" smtClean="0"/>
              <a:t>nonPoliceCfgLgoical</a:t>
            </a:r>
            <a:r>
              <a:rPr lang="en-US" b="1" dirty="0" smtClean="0"/>
              <a:t>[]</a:t>
            </a:r>
          </a:p>
          <a:p>
            <a:r>
              <a:rPr lang="en-US" b="1" dirty="0"/>
              <a:t> </a:t>
            </a:r>
            <a:r>
              <a:rPr lang="en-US" b="1" dirty="0" smtClean="0"/>
              <a:t>FREE</a:t>
            </a:r>
          </a:p>
          <a:p>
            <a:r>
              <a:rPr lang="en-US" b="1" dirty="0"/>
              <a:t>  </a:t>
            </a:r>
            <a:r>
              <a:rPr lang="en-US" b="1" dirty="0" smtClean="0"/>
              <a:t> - INTERNET SOFTWARE </a:t>
            </a:r>
            <a:r>
              <a:rPr lang="en-US" b="1" dirty="0" err="1" smtClean="0"/>
              <a:t>nonPoliceTRX</a:t>
            </a:r>
            <a:r>
              <a:rPr lang="en-US" b="1" dirty="0" smtClean="0"/>
              <a:t> 24x7</a:t>
            </a:r>
          </a:p>
          <a:p>
            <a:r>
              <a:rPr lang="en-US" b="1" dirty="0" smtClean="0"/>
              <a:t>FREE(PIZZA)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Ipx</a:t>
            </a:r>
            <a:r>
              <a:rPr lang="en-US" b="1" dirty="0" smtClean="0"/>
              <a:t> </a:t>
            </a:r>
          </a:p>
          <a:p>
            <a:endParaRPr lang="en-US" b="1" dirty="0"/>
          </a:p>
          <a:p>
            <a:r>
              <a:rPr lang="en-US" b="1" dirty="0" err="1" smtClean="0"/>
              <a:t>Ghohe</a:t>
            </a:r>
            <a:r>
              <a:rPr lang="en-US" b="1" dirty="0" smtClean="0"/>
              <a:t>(</a:t>
            </a:r>
            <a:r>
              <a:rPr lang="en-US" b="1" dirty="0" err="1" smtClean="0"/>
              <a:t>dell,cleitn</a:t>
            </a:r>
            <a:r>
              <a:rPr lang="en-US" b="1" dirty="0" smtClean="0"/>
              <a:t>-&gt;</a:t>
            </a:r>
            <a:r>
              <a:rPr lang="en-US" b="1" dirty="0" err="1" smtClean="0"/>
              <a:t>ushe</a:t>
            </a:r>
            <a:r>
              <a:rPr lang="en-US" b="1" dirty="0" smtClean="0"/>
              <a:t>)  FREE  </a:t>
            </a:r>
          </a:p>
          <a:p>
            <a:r>
              <a:rPr lang="en-US" sz="1100" b="1" dirty="0" err="1" smtClean="0"/>
              <a:t>KING.Dougeoun</a:t>
            </a:r>
            <a:r>
              <a:rPr lang="en-US" sz="1100" b="1" dirty="0" smtClean="0"/>
              <a:t> handcuffs(</a:t>
            </a:r>
            <a:r>
              <a:rPr lang="en-US" sz="1100" b="1" dirty="0" err="1" smtClean="0"/>
              <a:t>pongorpa</a:t>
            </a:r>
            <a:r>
              <a:rPr lang="en-US" sz="1100" b="1" dirty="0" smtClean="0"/>
              <a:t>)</a:t>
            </a:r>
          </a:p>
          <a:p>
            <a:r>
              <a:rPr lang="en-US" b="1" dirty="0" err="1" smtClean="0"/>
              <a:t>Ghoche</a:t>
            </a:r>
            <a:r>
              <a:rPr lang="en-US" b="1" dirty="0" smtClean="0"/>
              <a:t>(</a:t>
            </a:r>
            <a:r>
              <a:rPr lang="en-US" b="1" dirty="0" err="1" smtClean="0"/>
              <a:t>dell,client</a:t>
            </a:r>
            <a:r>
              <a:rPr lang="en-US" b="1" dirty="0" smtClean="0"/>
              <a:t>-&gt;</a:t>
            </a:r>
            <a:r>
              <a:rPr lang="en-US" b="1" dirty="0" err="1" smtClean="0"/>
              <a:t>ush</a:t>
            </a:r>
            <a:r>
              <a:rPr lang="en-US" b="1" dirty="0" smtClean="0"/>
              <a:t> </a:t>
            </a:r>
            <a:r>
              <a:rPr lang="en-US" b="1" dirty="0" err="1" smtClean="0"/>
              <a:t>hancuffs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KING.</a:t>
            </a:r>
          </a:p>
          <a:p>
            <a:r>
              <a:rPr lang="en-US" b="1" dirty="0"/>
              <a:t> </a:t>
            </a:r>
            <a:r>
              <a:rPr lang="en-US" b="1" dirty="0" smtClean="0"/>
              <a:t>- 2000 </a:t>
            </a:r>
            <a:r>
              <a:rPr lang="en-US" b="1" dirty="0" err="1" smtClean="0"/>
              <a:t>stephaeo</a:t>
            </a:r>
            <a:r>
              <a:rPr lang="en-US" b="1" dirty="0" smtClean="0"/>
              <a:t>  opens laptop</a:t>
            </a:r>
          </a:p>
          <a:p>
            <a:r>
              <a:rPr lang="en-US" b="1" dirty="0"/>
              <a:t> </a:t>
            </a:r>
            <a:r>
              <a:rPr lang="en-US" b="1" dirty="0" smtClean="0"/>
              <a:t>- 2008 </a:t>
            </a:r>
            <a:r>
              <a:rPr lang="en-US" b="1" dirty="0" err="1" smtClean="0"/>
              <a:t>micheala</a:t>
            </a:r>
            <a:r>
              <a:rPr lang="en-US" b="1" dirty="0" smtClean="0"/>
              <a:t> </a:t>
            </a:r>
            <a:r>
              <a:rPr lang="en-US" b="1" dirty="0" err="1" smtClean="0"/>
              <a:t>whyladn</a:t>
            </a:r>
            <a:r>
              <a:rPr lang="en-US" b="1" dirty="0" smtClean="0"/>
              <a:t> book</a:t>
            </a:r>
          </a:p>
          <a:p>
            <a:r>
              <a:rPr lang="en-US" b="1" dirty="0" smtClean="0"/>
              <a:t> 	game and handcuffs</a:t>
            </a:r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strike="sngStrike" dirty="0"/>
              <a:t> </a:t>
            </a:r>
            <a:r>
              <a:rPr lang="en-US" b="1" strike="sngStrike" dirty="0" smtClean="0"/>
              <a:t>  </a:t>
            </a:r>
            <a:r>
              <a:rPr lang="en-US" b="1" strike="sngStrike" dirty="0" err="1" smtClean="0"/>
              <a:t>uwe</a:t>
            </a:r>
            <a:r>
              <a:rPr lang="en-US" b="1" strike="sngStrike" dirty="0" smtClean="0"/>
              <a:t>-&gt;email client-&gt;game and handcuffs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32" y="2354353"/>
            <a:ext cx="4411804" cy="4411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9201" y="271237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nonPoliceConsole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82635" y="984095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69190" y="1019656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51788" y="984094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27469" y="1782511"/>
            <a:ext cx="822960" cy="10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66536" y="4206240"/>
            <a:ext cx="2838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Gorbachev (</a:t>
            </a:r>
            <a:r>
              <a:rPr lang="en-US" dirty="0" err="1" smtClean="0"/>
              <a:t>visa,pm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Dashboard 2010</a:t>
            </a:r>
            <a:endParaRPr lang="en-US" dirty="0"/>
          </a:p>
        </p:txBody>
      </p:sp>
      <p:cxnSp>
        <p:nvCxnSpPr>
          <p:cNvPr id="7" name="Straight Connector 6"/>
          <p:cNvCxnSpPr>
            <a:endCxn id="3" idx="3"/>
          </p:cNvCxnSpPr>
          <p:nvPr/>
        </p:nvCxnSpPr>
        <p:spPr>
          <a:xfrm>
            <a:off x="7855527" y="4422371"/>
            <a:ext cx="3049094" cy="107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7988531" y="4646815"/>
            <a:ext cx="2053244" cy="28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070688" y="939552"/>
            <a:ext cx="608483" cy="40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1644" y="2236124"/>
            <a:ext cx="2973088" cy="207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12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 smtClean="0"/>
              <a:t>FREE(PIZZA).GOD   HAMILTION</a:t>
            </a:r>
          </a:p>
          <a:p>
            <a:r>
              <a:rPr lang="en-US" dirty="0" smtClean="0"/>
              <a:t>Fuzzy hair</a:t>
            </a:r>
          </a:p>
          <a:p>
            <a:r>
              <a:rPr lang="en-US" dirty="0"/>
              <a:t>	</a:t>
            </a:r>
            <a:r>
              <a:rPr lang="en-US" dirty="0" smtClean="0"/>
              <a:t>, was  </a:t>
            </a:r>
            <a:r>
              <a:rPr lang="en-US" dirty="0" err="1" smtClean="0"/>
              <a:t>abear</a:t>
            </a:r>
            <a:r>
              <a:rPr lang="en-US" dirty="0" smtClean="0"/>
              <a:t>, had no </a:t>
            </a:r>
            <a:r>
              <a:rPr lang="en-US" dirty="0" err="1" smtClean="0"/>
              <a:t>nair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78" y="2446196"/>
            <a:ext cx="4411804" cy="4411804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487978" y="947651"/>
            <a:ext cx="276813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4" idx="1"/>
          </p:cNvCxnSpPr>
          <p:nvPr/>
        </p:nvCxnSpPr>
        <p:spPr>
          <a:xfrm flipH="1" flipV="1">
            <a:off x="752994" y="678388"/>
            <a:ext cx="1275311" cy="3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319251" y="86571"/>
            <a:ext cx="1612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2994" y="341114"/>
            <a:ext cx="153300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28624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!$180/h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57645" y="1203963"/>
            <a:ext cx="568155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nonPOliceDocuemnt</a:t>
            </a:r>
            <a:r>
              <a:rPr lang="en-US" dirty="0" smtClean="0"/>
              <a:t>/hours </a:t>
            </a:r>
          </a:p>
          <a:p>
            <a:r>
              <a:rPr lang="en-US" dirty="0" err="1" smtClean="0"/>
              <a:t>nonPolcieScaler</a:t>
            </a:r>
            <a:r>
              <a:rPr lang="en-US" dirty="0" smtClean="0"/>
              <a:t>(FREE(PIZZA).GOD. -&gt; Erwin </a:t>
            </a:r>
            <a:r>
              <a:rPr lang="en-US" dirty="0" err="1" smtClean="0"/>
              <a:t>Teffel</a:t>
            </a:r>
            <a:r>
              <a:rPr lang="en-US" dirty="0" smtClean="0"/>
              <a:t>(</a:t>
            </a:r>
            <a:r>
              <a:rPr lang="en-US" dirty="0" err="1" smtClean="0"/>
              <a:t>ranl</a:t>
            </a:r>
            <a:r>
              <a:rPr lang="en-US" dirty="0" smtClean="0"/>
              <a:t>)</a:t>
            </a:r>
            <a:r>
              <a:rPr lang="en-US" dirty="0" err="1" smtClean="0"/>
              <a:t>devl</a:t>
            </a:r>
            <a:endParaRPr lang="en-US" dirty="0" smtClean="0"/>
          </a:p>
          <a:p>
            <a:endParaRPr lang="en-US" dirty="0"/>
          </a:p>
          <a:p>
            <a:r>
              <a:rPr lang="en-US" sz="1000" dirty="0" smtClean="0"/>
              <a:t>The </a:t>
            </a:r>
            <a:r>
              <a:rPr lang="en-US" sz="1000" dirty="0" err="1" smtClean="0"/>
              <a:t>housre</a:t>
            </a:r>
            <a:r>
              <a:rPr lang="en-US" sz="1000" dirty="0" smtClean="0"/>
              <a:t> taken in </a:t>
            </a:r>
            <a:r>
              <a:rPr lang="en-US" sz="1000" dirty="0" err="1" smtClean="0"/>
              <a:t>projement</a:t>
            </a:r>
            <a:r>
              <a:rPr lang="en-US" sz="1000" dirty="0" smtClean="0"/>
              <a:t> and </a:t>
            </a:r>
            <a:r>
              <a:rPr lang="en-US" sz="1000" dirty="0" err="1" smtClean="0"/>
              <a:t>progma</a:t>
            </a:r>
            <a:r>
              <a:rPr lang="en-US" sz="1000" dirty="0" smtClean="0"/>
              <a:t> management</a:t>
            </a:r>
          </a:p>
          <a:p>
            <a:r>
              <a:rPr lang="en-US" sz="1000" dirty="0" smtClean="0"/>
              <a:t>For PREA </a:t>
            </a:r>
            <a:r>
              <a:rPr lang="en-US" sz="1000" dirty="0" err="1" smtClean="0"/>
              <a:t>nonPolceButtonAttechmentLogical</a:t>
            </a:r>
            <a:endParaRPr lang="en-US" sz="1000" dirty="0" smtClean="0"/>
          </a:p>
          <a:p>
            <a:r>
              <a:rPr lang="en-US" sz="1000" dirty="0" smtClean="0"/>
              <a:t>Planning</a:t>
            </a:r>
          </a:p>
          <a:p>
            <a:r>
              <a:rPr lang="en-US" sz="1000" dirty="0" err="1" smtClean="0"/>
              <a:t>ipx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 </a:t>
            </a:r>
            <a:r>
              <a:rPr lang="en-US" sz="1000" dirty="0" err="1" smtClean="0"/>
              <a:t>ibm.dmiler.appel.accnety.touch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ibm.dmiler.realpoery.</a:t>
            </a:r>
            <a:r>
              <a:rPr lang="en-US" sz="1000" dirty="0" err="1" smtClean="0"/>
              <a:t>facebook</a:t>
            </a:r>
            <a:r>
              <a:rPr lang="en-US" sz="1000" dirty="0" smtClean="0"/>
              <a:t>.!like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1027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72" y="3691890"/>
            <a:ext cx="3080284" cy="3080284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4095288" y="4124232"/>
            <a:ext cx="2968051" cy="20199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319251" y="86571"/>
            <a:ext cx="1612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28624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!$180/h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2203" y="4462590"/>
            <a:ext cx="5681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nonPolcieScaler</a:t>
            </a:r>
            <a:r>
              <a:rPr lang="en-US" dirty="0" smtClean="0"/>
              <a:t>(FREE(PIZZA).GOD. -&gt; Erwin </a:t>
            </a:r>
            <a:r>
              <a:rPr lang="en-US" dirty="0" err="1" smtClean="0"/>
              <a:t>Teffel</a:t>
            </a:r>
            <a:r>
              <a:rPr lang="en-US" dirty="0" smtClean="0"/>
              <a:t>(</a:t>
            </a:r>
            <a:r>
              <a:rPr lang="en-US" dirty="0" err="1" smtClean="0"/>
              <a:t>ranl</a:t>
            </a:r>
            <a:r>
              <a:rPr lang="en-US" dirty="0" smtClean="0"/>
              <a:t>)</a:t>
            </a:r>
            <a:r>
              <a:rPr lang="en-US" dirty="0" err="1" smtClean="0"/>
              <a:t>devl</a:t>
            </a:r>
            <a:endParaRPr lang="en-US" dirty="0"/>
          </a:p>
          <a:p>
            <a:r>
              <a:rPr lang="en-US" sz="1000" dirty="0" smtClean="0"/>
              <a:t>For PREA </a:t>
            </a:r>
            <a:r>
              <a:rPr lang="en-US" sz="1000" dirty="0" err="1" smtClean="0"/>
              <a:t>nonPolceButtonAttechmentLogical</a:t>
            </a:r>
            <a:endParaRPr lang="en-US" sz="1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207758" y="6023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ibm.dmiler.appel.accnety.touch.PREA</a:t>
            </a:r>
            <a:r>
              <a:rPr lang="en-US" dirty="0" smtClean="0"/>
              <a:t>.(beats)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ibm.dmiler.realplayver.facebook.PREA</a:t>
            </a:r>
            <a:r>
              <a:rPr lang="en-US" dirty="0" smtClean="0"/>
              <a:t>(tinder).!like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72" y="341114"/>
            <a:ext cx="6301029" cy="352857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862733" y="1058333"/>
            <a:ext cx="592667" cy="3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316033" y="1041400"/>
            <a:ext cx="2939725" cy="3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44200" y="745067"/>
            <a:ext cx="829733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16033" y="1349480"/>
            <a:ext cx="3443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hours </a:t>
            </a:r>
            <a:r>
              <a:rPr lang="en-US" dirty="0"/>
              <a:t>taken in </a:t>
            </a:r>
            <a:r>
              <a:rPr lang="en-US" dirty="0" err="1"/>
              <a:t>projement</a:t>
            </a:r>
            <a:r>
              <a:rPr lang="en-US" dirty="0"/>
              <a:t> and </a:t>
            </a:r>
            <a:endParaRPr lang="en-US" dirty="0" smtClean="0"/>
          </a:p>
          <a:p>
            <a:r>
              <a:rPr lang="en-US" dirty="0" err="1" smtClean="0"/>
              <a:t>progma</a:t>
            </a:r>
            <a:r>
              <a:rPr lang="en-US" dirty="0" smtClean="0"/>
              <a:t> management Planning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3299" y="1892178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!$180/h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8178800" y="2573867"/>
            <a:ext cx="903967" cy="55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82767" y="2549809"/>
            <a:ext cx="910372" cy="60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21333" y="2599042"/>
            <a:ext cx="18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Cocain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kitche</a:t>
            </a:r>
            <a:r>
              <a:rPr lang="en-US" strike="sngStrike" dirty="0" smtClean="0"/>
              <a:t> roof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8915400" y="3259667"/>
            <a:ext cx="253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Gorbhcove</a:t>
            </a:r>
            <a:r>
              <a:rPr lang="en-US" dirty="0" smtClean="0"/>
              <a:t>(</a:t>
            </a:r>
            <a:r>
              <a:rPr lang="en-US" dirty="0" err="1" smtClean="0"/>
              <a:t>nonPiceWife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0" y="33342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85895" y="3056467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Ghcoeh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/j </a:t>
            </a:r>
            <a:r>
              <a:rPr lang="en-US" strike="sngStrike" dirty="0" err="1" smtClean="0"/>
              <a:t>anita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8630783" y="3241133"/>
            <a:ext cx="284617" cy="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449733" y="3083634"/>
            <a:ext cx="216319" cy="12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31392" y="3573478"/>
            <a:ext cx="23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 “Don’t like”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31392" y="3869690"/>
            <a:ext cx="35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ACTUAL: </a:t>
            </a:r>
            <a:r>
              <a:rPr lang="en-US" strike="sngStrike" dirty="0" smtClean="0"/>
              <a:t>My Content Item (forever)</a:t>
            </a:r>
            <a:endParaRPr lang="en-US" strike="sngStrik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581400" y="186267"/>
            <a:ext cx="4351867" cy="249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40467" y="2357004"/>
            <a:ext cx="27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Dr</a:t>
            </a:r>
            <a:r>
              <a:rPr lang="en-US" strike="sngStrike" dirty="0" smtClean="0"/>
              <a:t> cannabis </a:t>
            </a:r>
            <a:r>
              <a:rPr lang="en-US" dirty="0" smtClean="0"/>
              <a:t>(POSSION ACT)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31848" y="2631507"/>
            <a:ext cx="185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LogiclaCOPY</a:t>
            </a:r>
            <a:r>
              <a:rPr lang="en-US" dirty="0" smtClean="0"/>
              <a:t> 2013</a:t>
            </a:r>
          </a:p>
          <a:p>
            <a:r>
              <a:rPr lang="en-US" dirty="0"/>
              <a:t>	</a:t>
            </a:r>
            <a:r>
              <a:rPr lang="en-US" dirty="0" smtClean="0"/>
              <a:t>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38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5767" y="7822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2124463"/>
            <a:ext cx="4411804" cy="4411804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02" y="447556"/>
            <a:ext cx="375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52 – Flag Building (no response)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3933" y="2006600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5767" y="7822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12" y="2375932"/>
            <a:ext cx="4411804" cy="4411804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416854" y="710445"/>
            <a:ext cx="2710356" cy="19784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02" y="447556"/>
            <a:ext cx="375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52 – Flag Building (no response)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3933" y="20066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37" y="2165461"/>
            <a:ext cx="4411804" cy="441180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459631" y="595023"/>
            <a:ext cx="2710356" cy="19784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850898" y="2504208"/>
            <a:ext cx="124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DON’T LIKE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9" y="2932573"/>
            <a:ext cx="3015285" cy="28285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311833" y="2759825"/>
            <a:ext cx="3225338" cy="208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11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5966441" y="960432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32" y="2354353"/>
            <a:ext cx="4411804" cy="4411804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7182635" y="984095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69190" y="1019656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51788" y="984094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30902" y="2354353"/>
            <a:ext cx="38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 DTM Remote Control Car – STEVE</a:t>
            </a:r>
          </a:p>
          <a:p>
            <a:r>
              <a:rPr lang="en-US" dirty="0" smtClean="0"/>
              <a:t>1986 </a:t>
            </a:r>
            <a:r>
              <a:rPr lang="en-US" dirty="0" err="1" smtClean="0"/>
              <a:t>Bottl</a:t>
            </a:r>
            <a:r>
              <a:rPr lang="en-US" dirty="0" smtClean="0"/>
              <a:t> rockets fireworks - Bruce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786553" y="2543695"/>
            <a:ext cx="2310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03425" y="2809702"/>
            <a:ext cx="219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69942" y="2079692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NAVY(Marlin Ave)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534922" y="1323852"/>
            <a:ext cx="1562569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Garage</a:t>
            </a:r>
            <a:endParaRPr lang="en-US" strike="sngStrike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0648604" y="2264358"/>
            <a:ext cx="1329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5342" y="78482"/>
            <a:ext cx="374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FBI:WMD:NAME CHANGE: FREE PIZZA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943323" y="78482"/>
            <a:ext cx="562175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67580" y="168088"/>
            <a:ext cx="7215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twins pizza oven </a:t>
            </a:r>
          </a:p>
          <a:p>
            <a:r>
              <a:rPr lang="en-US" dirty="0"/>
              <a:t>	</a:t>
            </a:r>
            <a:r>
              <a:rPr lang="en-US" dirty="0" smtClean="0"/>
              <a:t>backup twins (</a:t>
            </a:r>
            <a:r>
              <a:rPr lang="en-US" dirty="0" err="1" smtClean="0"/>
              <a:t>giovann</a:t>
            </a:r>
            <a:r>
              <a:rPr lang="en-US" dirty="0" smtClean="0"/>
              <a:t>, backup ELKE:15) pizzeria HOMICE:MAYOR</a:t>
            </a:r>
          </a:p>
          <a:p>
            <a:r>
              <a:rPr lang="en-US" dirty="0" smtClean="0"/>
              <a:t>GOVERE:SWCHARZENGGER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729942" y="332509"/>
            <a:ext cx="1853738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125921" y="567778"/>
            <a:ext cx="2056714" cy="16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3798" y="2134125"/>
            <a:ext cx="9064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 (DELTA) PETERSSON: NAMECHANGE    NAMECHANGE(yang).ACHSO(as Person, haircut)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Yang changes name back </a:t>
            </a:r>
            <a:r>
              <a:rPr lang="en-US" dirty="0" err="1" smtClean="0"/>
              <a:t>Chales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recive</a:t>
            </a:r>
            <a:r>
              <a:rPr lang="en-US" dirty="0" smtClean="0"/>
              <a:t> credit form all the police</a:t>
            </a:r>
          </a:p>
          <a:p>
            <a:r>
              <a:rPr lang="en-US" dirty="0" smtClean="0"/>
              <a:t>And Prison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Keeps that </a:t>
            </a:r>
            <a:r>
              <a:rPr lang="en-US" dirty="0" err="1" smtClean="0"/>
              <a:t>nonPolciCfgLcoaio</a:t>
            </a:r>
            <a:r>
              <a:rPr lang="en-US" dirty="0" smtClean="0"/>
              <a:t>, to this day</a:t>
            </a:r>
          </a:p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744095" y="2003367"/>
            <a:ext cx="1097280" cy="67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322134" y="2244088"/>
            <a:ext cx="1929931" cy="135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768138" y="447814"/>
            <a:ext cx="773084" cy="1631878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5730" y="945834"/>
            <a:ext cx="2377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 dirty="0" err="1" smtClean="0"/>
              <a:t>visa:unix:compare:rotondo:sudiptu</a:t>
            </a:r>
            <a:endParaRPr lang="en-US" sz="1200" strike="sngStrike" dirty="0"/>
          </a:p>
        </p:txBody>
      </p:sp>
      <p:sp>
        <p:nvSpPr>
          <p:cNvPr id="41" name="Rectangle 40"/>
          <p:cNvSpPr/>
          <p:nvPr/>
        </p:nvSpPr>
        <p:spPr>
          <a:xfrm>
            <a:off x="4505498" y="1084333"/>
            <a:ext cx="3781601" cy="42027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287100" y="1598704"/>
            <a:ext cx="705771" cy="85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2" descr="Audi RS5 DTM Remote Controlled RC Vehicle 2.4 GHz in Original Design Scale  1:24 Licensed Vehicle Model Car with Remote Control: Amazon.de: Toys"/>
          <p:cNvSpPr>
            <a:spLocks noChangeAspect="1" noChangeArrowheads="1"/>
          </p:cNvSpPr>
          <p:nvPr/>
        </p:nvSpPr>
        <p:spPr bwMode="auto">
          <a:xfrm>
            <a:off x="155575" y="-693738"/>
            <a:ext cx="31623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4" descr="Audi RS5 DTM Remote Controlled RC Vehicle 2.4 GHz in Original Design Scale  1:24 Licensed Vehicle Model Car with Remote Control: Amazon.de: To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252065" y="3546164"/>
            <a:ext cx="4536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41.Phil(§212 </a:t>
            </a:r>
            <a:r>
              <a:rPr lang="en-US" dirty="0" err="1" smtClean="0"/>
              <a:t>ipx</a:t>
            </a:r>
            <a:endParaRPr lang="en-US" dirty="0" smtClean="0"/>
          </a:p>
          <a:p>
            <a:r>
              <a:rPr lang="en-US" dirty="0" err="1" smtClean="0"/>
              <a:t>Diestahle</a:t>
            </a:r>
            <a:r>
              <a:rPr lang="en-US" dirty="0" smtClean="0"/>
              <a:t> (</a:t>
            </a:r>
            <a:r>
              <a:rPr lang="en-US" dirty="0" err="1" smtClean="0"/>
              <a:t>trhanl</a:t>
            </a:r>
            <a:r>
              <a:rPr lang="en-US" dirty="0" smtClean="0"/>
              <a:t>) theft</a:t>
            </a:r>
          </a:p>
          <a:p>
            <a:r>
              <a:rPr lang="en-US" strike="sngStrike" dirty="0" smtClean="0"/>
              <a:t>Korean Car </a:t>
            </a:r>
            <a:r>
              <a:rPr lang="en-US" dirty="0" err="1" smtClean="0"/>
              <a:t>nonPolceSchool</a:t>
            </a:r>
            <a:endParaRPr lang="en-US" dirty="0" smtClean="0"/>
          </a:p>
          <a:p>
            <a:r>
              <a:rPr lang="en-US" strike="sngStrike" dirty="0" smtClean="0"/>
              <a:t>1-Day </a:t>
            </a:r>
          </a:p>
          <a:p>
            <a:r>
              <a:rPr lang="en-US" strike="sngStrike" dirty="0" smtClean="0"/>
              <a:t>)</a:t>
            </a:r>
          </a:p>
          <a:p>
            <a:endParaRPr lang="en-US" strike="sngStrike" dirty="0"/>
          </a:p>
          <a:p>
            <a:r>
              <a:rPr lang="en-US" dirty="0" smtClean="0"/>
              <a:t>41.</a:t>
            </a:r>
            <a:r>
              <a:rPr lang="en-US" strike="sngStrike" dirty="0" smtClean="0"/>
              <a:t>Asuemd DTM=</a:t>
            </a:r>
          </a:p>
          <a:p>
            <a:r>
              <a:rPr lang="en-US" dirty="0" err="1" smtClean="0"/>
              <a:t>FBI.WMD</a:t>
            </a:r>
            <a:r>
              <a:rPr lang="en-US" strike="sngStrike" dirty="0" err="1" smtClean="0"/>
              <a:t>.roth.ibmd.miler.empl.dr.dieter.zeche</a:t>
            </a:r>
            <a:endParaRPr lang="en-US" strike="sngStrike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226833" y="2134125"/>
            <a:ext cx="828339" cy="40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798" y="3063873"/>
            <a:ext cx="3520612" cy="11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1" idx="1"/>
          </p:cNvCxnSpPr>
          <p:nvPr/>
        </p:nvCxnSpPr>
        <p:spPr>
          <a:xfrm flipV="1">
            <a:off x="703798" y="3395689"/>
            <a:ext cx="2833876" cy="3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75342" y="3691890"/>
            <a:ext cx="504845" cy="1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05730" y="4218168"/>
            <a:ext cx="1062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537674" y="4195482"/>
            <a:ext cx="967824" cy="10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41525" y="4937760"/>
            <a:ext cx="2783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Yahoo </a:t>
            </a:r>
            <a:r>
              <a:rPr lang="en-US" dirty="0" err="1" smtClean="0"/>
              <a:t>Intervew</a:t>
            </a:r>
            <a:r>
              <a:rPr lang="en-US" dirty="0" smtClean="0"/>
              <a:t> HAMIONST</a:t>
            </a:r>
            <a:br>
              <a:rPr lang="en-US" dirty="0" smtClean="0"/>
            </a:br>
            <a:r>
              <a:rPr lang="en-US" dirty="0" smtClean="0"/>
              <a:t>Ass Salad Muncher, Manger</a:t>
            </a:r>
          </a:p>
          <a:p>
            <a:r>
              <a:rPr lang="en-US" dirty="0" smtClean="0"/>
              <a:t>Yahoo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337021" y="4840941"/>
            <a:ext cx="0" cy="9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441525" y="5120640"/>
            <a:ext cx="1613647" cy="3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313912" y="5239626"/>
            <a:ext cx="3337876" cy="27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496479" y="5510829"/>
            <a:ext cx="967625" cy="22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7313" y="5838006"/>
            <a:ext cx="788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I will eat out </a:t>
            </a:r>
            <a:r>
              <a:rPr lang="en-US" strike="sngStrike" dirty="0" err="1" smtClean="0"/>
              <a:t>yrou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asshodl</a:t>
            </a:r>
            <a:r>
              <a:rPr lang="en-US" strike="sngStrike" dirty="0" smtClean="0"/>
              <a:t> . </a:t>
            </a:r>
            <a:r>
              <a:rPr lang="en-US" strike="sngStrike" dirty="0" err="1" smtClean="0"/>
              <a:t>Stehphaie</a:t>
            </a:r>
            <a:r>
              <a:rPr lang="en-US" strike="sngStrike" dirty="0" smtClean="0"/>
              <a:t> or Tim</a:t>
            </a:r>
          </a:p>
          <a:p>
            <a:r>
              <a:rPr lang="en-US" dirty="0" smtClean="0"/>
              <a:t>[x] no</a:t>
            </a:r>
          </a:p>
          <a:p>
            <a:r>
              <a:rPr lang="en-US" dirty="0" smtClean="0"/>
              <a:t>§422.6 Hate Crime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Intervicew</a:t>
            </a:r>
            <a:r>
              <a:rPr lang="en-US" strike="sngStrike" dirty="0" smtClean="0"/>
              <a:t>, must watch guy eat asshole</a:t>
            </a:r>
          </a:p>
          <a:p>
            <a:r>
              <a:rPr lang="en-US" strike="sngStrike" dirty="0" smtClean="0"/>
              <a:t>[x] no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27828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5767" y="7822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2124463"/>
            <a:ext cx="4411804" cy="4411804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02" y="447556"/>
            <a:ext cx="375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52 – Flag Building (no response)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2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78" y="2446196"/>
            <a:ext cx="4411804" cy="441180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201" y="271237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nonPoliceConsole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9810" y="5380395"/>
            <a:ext cx="367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Anita IPX JFK(2004) karate, 2010</a:t>
            </a:r>
          </a:p>
          <a:p>
            <a:r>
              <a:rPr lang="en-US" dirty="0" smtClean="0"/>
              <a:t>1983/4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15447" y="5195454"/>
            <a:ext cx="448888" cy="50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55775" y="5834020"/>
            <a:ext cx="256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LIKE</a:t>
            </a:r>
          </a:p>
          <a:p>
            <a:r>
              <a:rPr lang="en-US" dirty="0" err="1" smtClean="0"/>
              <a:t>Ibm.dmier.apple.faceook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Cocain</a:t>
            </a:r>
            <a:r>
              <a:rPr lang="en-US" dirty="0" smtClean="0"/>
              <a:t> kitchen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664335" y="6558742"/>
            <a:ext cx="1662545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9900" y="968868"/>
            <a:ext cx="3244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nonPolceQOs</a:t>
            </a:r>
            <a:r>
              <a:rPr lang="en-US" dirty="0" smtClean="0"/>
              <a:t> “</a:t>
            </a:r>
            <a:r>
              <a:rPr lang="en-US" dirty="0" err="1" smtClean="0"/>
              <a:t>blinki</a:t>
            </a:r>
            <a:r>
              <a:rPr lang="en-US" dirty="0" smtClean="0"/>
              <a:t> </a:t>
            </a:r>
            <a:r>
              <a:rPr lang="en-US" dirty="0" err="1" smtClean="0"/>
              <a:t>lignts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MEDIA PLEX </a:t>
            </a:r>
            <a:r>
              <a:rPr lang="en-US" dirty="0" err="1" smtClean="0"/>
              <a:t>bliki</a:t>
            </a:r>
            <a:r>
              <a:rPr lang="en-US" dirty="0" smtClean="0"/>
              <a:t> lights</a:t>
            </a:r>
          </a:p>
          <a:p>
            <a:r>
              <a:rPr lang="en-US" dirty="0"/>
              <a:t>	</a:t>
            </a:r>
            <a:r>
              <a:rPr lang="en-US" dirty="0" err="1" smtClean="0"/>
              <a:t>fahte</a:t>
            </a:r>
            <a:r>
              <a:rPr lang="en-US" dirty="0" smtClean="0"/>
              <a:t> NOC</a:t>
            </a:r>
          </a:p>
          <a:p>
            <a:r>
              <a:rPr lang="en-US" dirty="0" smtClean="0"/>
              <a:t>Ib.dmiler.appel.steve.jobs</a:t>
            </a:r>
          </a:p>
          <a:p>
            <a:r>
              <a:rPr lang="en-US" dirty="0" smtClean="0"/>
              <a:t>[x] no 0.1 Netflix red/black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1470748" y="2249214"/>
            <a:ext cx="2530396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39917" y="2239024"/>
            <a:ext cx="332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881352" y="1366345"/>
            <a:ext cx="2119792" cy="45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848303" y="803417"/>
            <a:ext cx="1502980" cy="7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61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88828" y="525780"/>
            <a:ext cx="1082565" cy="7985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53211" y="246113"/>
            <a:ext cx="4086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Roth.Ibm.dmiler.nonPoliceMPA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PIZZA RSOURE, STARBUCK GREEN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2994" y="1439917"/>
            <a:ext cx="11281351" cy="5118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VISA HUSLTER ATOMCLOCK SOVIET UNIOIN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47073" y="2178165"/>
            <a:ext cx="64940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COURT</a:t>
            </a:r>
          </a:p>
          <a:p>
            <a:r>
              <a:rPr lang="en-US" sz="9600" dirty="0" smtClean="0"/>
              <a:t>BROTHER</a:t>
            </a:r>
          </a:p>
          <a:p>
            <a:r>
              <a:rPr lang="en-US" sz="9600" dirty="0" smtClean="0"/>
              <a:t>MATHEW:29</a:t>
            </a:r>
            <a:endParaRPr lang="en-US" sz="9600" dirty="0"/>
          </a:p>
        </p:txBody>
      </p:sp>
      <p:cxnSp>
        <p:nvCxnSpPr>
          <p:cNvPr id="21" name="Straight Connector 20"/>
          <p:cNvCxnSpPr>
            <a:stCxn id="10" idx="1"/>
          </p:cNvCxnSpPr>
          <p:nvPr/>
        </p:nvCxnSpPr>
        <p:spPr>
          <a:xfrm>
            <a:off x="1353211" y="569279"/>
            <a:ext cx="2409492" cy="13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3"/>
          </p:cNvCxnSpPr>
          <p:nvPr/>
        </p:nvCxnSpPr>
        <p:spPr>
          <a:xfrm>
            <a:off x="1353211" y="399393"/>
            <a:ext cx="4086503" cy="169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5908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0.001 When </a:t>
            </a:r>
            <a:r>
              <a:rPr lang="en-US" dirty="0" err="1" smtClean="0"/>
              <a:t>broswing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Content updated in advance</a:t>
            </a:r>
          </a:p>
          <a:p>
            <a:r>
              <a:rPr lang="en-US" dirty="0" smtClean="0"/>
              <a:t>Dragons Layer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192" y="1170943"/>
            <a:ext cx="5071324" cy="1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62432" y="1281097"/>
            <a:ext cx="172656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2432" y="1574967"/>
            <a:ext cx="1726565" cy="1545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57300" y="2950845"/>
            <a:ext cx="25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9575" y="2925763"/>
            <a:ext cx="263525" cy="20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3"/>
          </p:cNvCxnSpPr>
          <p:nvPr/>
        </p:nvCxnSpPr>
        <p:spPr>
          <a:xfrm flipH="1">
            <a:off x="1943100" y="2388870"/>
            <a:ext cx="679767" cy="64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6495" y="2674620"/>
            <a:ext cx="185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 port screen</a:t>
            </a:r>
          </a:p>
          <a:p>
            <a:r>
              <a:rPr lang="en-US" dirty="0" err="1" smtClean="0"/>
              <a:t>Ibm.damiler.glu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610556" y="2674620"/>
            <a:ext cx="10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59592" y="6072455"/>
            <a:ext cx="5681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participation in Dragon's Lair.  1987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ato"/>
              </a:rPr>
              <a:t>phil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ato"/>
              </a:rPr>
              <a:t>birdtay</a:t>
            </a:r>
            <a:endParaRPr lang="en-US" b="0" i="0" dirty="0" smtClean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en-US" dirty="0">
                <a:solidFill>
                  <a:srgbClr val="333333"/>
                </a:solidFill>
                <a:latin typeface="Lato"/>
              </a:rPr>
              <a:t>	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2011 visa </a:t>
            </a:r>
            <a:r>
              <a:rPr lang="en-US" dirty="0" err="1" smtClean="0">
                <a:solidFill>
                  <a:srgbClr val="333333"/>
                </a:solidFill>
                <a:latin typeface="Lato"/>
              </a:rPr>
              <a:t>greg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 stele, </a:t>
            </a:r>
            <a:r>
              <a:rPr lang="en-US" dirty="0" err="1" smtClean="0">
                <a:solidFill>
                  <a:srgbClr val="333333"/>
                </a:solidFill>
                <a:latin typeface="Lato"/>
              </a:rPr>
              <a:t>mcacaryt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 dragons layer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0438" y="27438"/>
            <a:ext cx="39207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Short: person at desk </a:t>
            </a:r>
            <a:r>
              <a:rPr lang="en-US" dirty="0" err="1" smtClean="0"/>
              <a:t>conetn</a:t>
            </a:r>
            <a:r>
              <a:rPr lang="en-US" dirty="0" smtClean="0"/>
              <a:t> items with</a:t>
            </a:r>
          </a:p>
          <a:p>
            <a:r>
              <a:rPr lang="en-US" dirty="0" smtClean="0"/>
              <a:t>Sound to </a:t>
            </a:r>
            <a:r>
              <a:rPr lang="en-US" dirty="0" err="1" smtClean="0"/>
              <a:t>genate</a:t>
            </a:r>
            <a:r>
              <a:rPr lang="en-US" dirty="0" smtClean="0"/>
              <a:t> content and cognitive </a:t>
            </a:r>
          </a:p>
          <a:p>
            <a:r>
              <a:rPr lang="en-US" dirty="0" smtClean="0"/>
              <a:t>Storage</a:t>
            </a:r>
          </a:p>
          <a:p>
            <a:endParaRPr lang="en-US" dirty="0"/>
          </a:p>
          <a:p>
            <a:r>
              <a:rPr lang="en-US" dirty="0" err="1" smtClean="0"/>
              <a:t>Stabilty</a:t>
            </a:r>
            <a:r>
              <a:rPr lang="en-US" dirty="0" smtClean="0"/>
              <a:t>; for Security looking </a:t>
            </a:r>
            <a:r>
              <a:rPr lang="en-US" dirty="0" err="1" smtClean="0"/>
              <a:t>thorugh</a:t>
            </a:r>
            <a:endParaRPr lang="en-US" dirty="0" smtClean="0"/>
          </a:p>
          <a:p>
            <a:r>
              <a:rPr lang="en-US" dirty="0" smtClean="0"/>
              <a:t>The New </a:t>
            </a:r>
            <a:r>
              <a:rPr lang="en-US" dirty="0" err="1" smtClean="0"/>
              <a:t>Wolrd</a:t>
            </a:r>
            <a:r>
              <a:rPr lang="en-US" dirty="0" smtClean="0"/>
              <a:t> Order, US Dollar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48640" y="525780"/>
            <a:ext cx="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67" y="2625656"/>
            <a:ext cx="2718338" cy="282954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9371714" y="1574967"/>
            <a:ext cx="886191" cy="150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246" y="902970"/>
            <a:ext cx="1152525" cy="14859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51538" y="39159"/>
            <a:ext cx="46201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i="0" dirty="0" smtClean="0">
                <a:solidFill>
                  <a:srgbClr val="333333"/>
                </a:solidFill>
                <a:effectLst/>
                <a:latin typeface="Lato"/>
              </a:rPr>
              <a:t>Dragon's Lair</a:t>
            </a:r>
            <a:endParaRPr lang="en-US" sz="54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11" y="2745691"/>
            <a:ext cx="1847619" cy="1790476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62432" y="3135511"/>
            <a:ext cx="678413" cy="77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550429" y="4214553"/>
            <a:ext cx="694401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125744" y="3083025"/>
            <a:ext cx="1778126" cy="14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897" y="1587678"/>
            <a:ext cx="1619250" cy="150495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5615940" y="2126954"/>
            <a:ext cx="1584590" cy="73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74" y="1661522"/>
            <a:ext cx="655718" cy="438789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endCxn id="43" idx="3"/>
          </p:cNvCxnSpPr>
          <p:nvPr/>
        </p:nvCxnSpPr>
        <p:spPr>
          <a:xfrm flipH="1">
            <a:off x="9137792" y="1645920"/>
            <a:ext cx="604724" cy="2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1"/>
          </p:cNvCxnSpPr>
          <p:nvPr/>
        </p:nvCxnSpPr>
        <p:spPr>
          <a:xfrm flipH="1">
            <a:off x="7674440" y="1880917"/>
            <a:ext cx="807634" cy="35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98406" y="1475350"/>
            <a:ext cx="7922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Html(</a:t>
            </a:r>
          </a:p>
          <a:p>
            <a:r>
              <a:rPr lang="en-US" sz="1100" dirty="0" smtClean="0"/>
              <a:t>   - 1 day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- 20 sec)</a:t>
            </a:r>
            <a:endParaRPr lang="en-US" sz="11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2499360" y="2745691"/>
            <a:ext cx="2252178" cy="77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3575275">
            <a:off x="3756436" y="3637270"/>
            <a:ext cx="2657892" cy="177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2738905">
            <a:off x="4025070" y="4280818"/>
            <a:ext cx="2208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nonPoiceTRXLocial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nonPolcieInttupLcoial</a:t>
            </a:r>
            <a:endParaRPr lang="en-US" dirty="0" smtClean="0"/>
          </a:p>
        </p:txBody>
      </p:sp>
      <p:cxnSp>
        <p:nvCxnSpPr>
          <p:cNvPr id="54" name="Straight Connector 53"/>
          <p:cNvCxnSpPr>
            <a:stCxn id="10" idx="1"/>
          </p:cNvCxnSpPr>
          <p:nvPr/>
        </p:nvCxnSpPr>
        <p:spPr>
          <a:xfrm>
            <a:off x="1679575" y="3030637"/>
            <a:ext cx="454025" cy="28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69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6740" y="1"/>
            <a:ext cx="11447605" cy="65587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FREE(PIZZA)</a:t>
            </a:r>
          </a:p>
          <a:p>
            <a:pPr algn="ctr"/>
            <a:r>
              <a:rPr lang="en-US" strike="sngStrike" dirty="0" smtClean="0"/>
              <a:t>Docker full screen </a:t>
            </a:r>
          </a:p>
          <a:p>
            <a:pPr algn="ctr"/>
            <a:r>
              <a:rPr lang="en-US" strike="sngStrike" dirty="0" smtClean="0"/>
              <a:t>KUBERNETES</a:t>
            </a:r>
            <a:endParaRPr lang="en-US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24" y="3879447"/>
            <a:ext cx="2428875" cy="18859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570483" y="2921876"/>
            <a:ext cx="1418896" cy="16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86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6740" y="0"/>
            <a:ext cx="11447605" cy="6558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§188[] </a:t>
            </a:r>
            <a:r>
              <a:rPr lang="en-US" dirty="0" err="1" smtClean="0"/>
              <a:t>lingustics</a:t>
            </a:r>
            <a:r>
              <a:rPr lang="en-US" dirty="0" smtClean="0"/>
              <a:t>(</a:t>
            </a:r>
            <a:r>
              <a:rPr lang="en-US" strike="sngStrike" dirty="0" err="1" smtClean="0"/>
              <a:t>eveyon</a:t>
            </a:r>
            <a:r>
              <a:rPr lang="en-US" dirty="0" smtClean="0"/>
              <a:t> </a:t>
            </a:r>
            <a:r>
              <a:rPr lang="en-US" strike="sngStrike" dirty="0" smtClean="0"/>
              <a:t>dies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0.1 advertisement outside </a:t>
            </a:r>
            <a:r>
              <a:rPr lang="en-US" dirty="0" err="1" smtClean="0"/>
              <a:t>phil</a:t>
            </a:r>
            <a:r>
              <a:rPr lang="en-US" dirty="0" smtClean="0"/>
              <a:t>(mall </a:t>
            </a:r>
            <a:r>
              <a:rPr lang="en-US" dirty="0" err="1" smtClean="0"/>
              <a:t>shopign</a:t>
            </a:r>
            <a:r>
              <a:rPr lang="en-US" dirty="0" smtClean="0"/>
              <a:t> !</a:t>
            </a:r>
            <a:r>
              <a:rPr lang="en-US" dirty="0" err="1" smtClean="0"/>
              <a:t>ricard</a:t>
            </a:r>
            <a:r>
              <a:rPr lang="en-US" dirty="0"/>
              <a:t> </a:t>
            </a:r>
            <a:r>
              <a:rPr lang="en-US" dirty="0" smtClean="0"/>
              <a:t>SPE,LINKE( MEKREL(</a:t>
            </a:r>
            <a:r>
              <a:rPr lang="en-US" dirty="0" err="1" smtClean="0"/>
              <a:t>ricardo</a:t>
            </a:r>
            <a:r>
              <a:rPr lang="en-US" dirty="0" smtClean="0"/>
              <a:t> Winchester, </a:t>
            </a:r>
            <a:r>
              <a:rPr lang="en-US" dirty="0" err="1" smtClean="0"/>
              <a:t>putin</a:t>
            </a:r>
            <a:r>
              <a:rPr lang="en-US" dirty="0" smtClean="0"/>
              <a:t> </a:t>
            </a:r>
            <a:r>
              <a:rPr lang="en-US" dirty="0" err="1" smtClean="0"/>
              <a:t>gocheo</a:t>
            </a:r>
            <a:r>
              <a:rPr lang="en-US" dirty="0" smtClean="0"/>
              <a:t>(</a:t>
            </a:r>
            <a:r>
              <a:rPr lang="en-US" dirty="0" err="1" smtClean="0"/>
              <a:t>croocked</a:t>
            </a:r>
            <a:r>
              <a:rPr lang="en-US" dirty="0" smtClean="0"/>
              <a:t> treed))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62400" y="3289738"/>
            <a:ext cx="7851228" cy="6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791200" y="3626069"/>
            <a:ext cx="966952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35117" y="3289738"/>
            <a:ext cx="2438400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02014" y="3037490"/>
            <a:ext cx="924910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042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6740" y="0"/>
            <a:ext cx="11447605" cy="6558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§188[]</a:t>
            </a:r>
          </a:p>
          <a:p>
            <a:pPr algn="ctr"/>
            <a:r>
              <a:rPr lang="en-US" dirty="0" smtClean="0"/>
              <a:t>5.0/5.0/5.0</a:t>
            </a:r>
          </a:p>
          <a:p>
            <a:pPr algn="ctr"/>
            <a:r>
              <a:rPr lang="en-US" dirty="0" smtClean="0"/>
              <a:t>23 PREA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nonPoliceLibrary</a:t>
            </a:r>
            <a:r>
              <a:rPr lang="en-US" dirty="0" smtClean="0"/>
              <a:t>[]</a:t>
            </a:r>
            <a:r>
              <a:rPr lang="en-US" dirty="0" err="1" smtClean="0"/>
              <a:t>Logical.nat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773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6740" y="0"/>
            <a:ext cx="11447605" cy="6558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§188[]</a:t>
            </a:r>
          </a:p>
          <a:p>
            <a:pPr algn="ctr"/>
            <a:r>
              <a:rPr lang="en-US" dirty="0" smtClean="0"/>
              <a:t>5.0/5.0/5.0</a:t>
            </a:r>
          </a:p>
          <a:p>
            <a:pPr algn="ctr"/>
            <a:r>
              <a:rPr lang="en-US" dirty="0" smtClean="0"/>
              <a:t>23 PREA</a:t>
            </a:r>
          </a:p>
          <a:p>
            <a:pPr algn="ctr"/>
            <a:r>
              <a:rPr lang="en-US" sz="9600" dirty="0" smtClean="0"/>
              <a:t>IBM 1D8723</a:t>
            </a:r>
            <a:endParaRPr lang="en-US" sz="9600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nonPoliceLibrary</a:t>
            </a:r>
            <a:r>
              <a:rPr lang="en-US" dirty="0" smtClean="0"/>
              <a:t>[]</a:t>
            </a:r>
            <a:r>
              <a:rPr lang="en-US" dirty="0" err="1" smtClean="0"/>
              <a:t>Logical.nat</a:t>
            </a:r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90345" y="2806262"/>
            <a:ext cx="2764221" cy="107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3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6740" y="1"/>
            <a:ext cx="11447605" cy="65587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1975830" y="2583894"/>
            <a:ext cx="86694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MLK ( REMOTE CONROL)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46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6740" y="1"/>
            <a:ext cx="11447605" cy="65587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2837678" y="2583894"/>
            <a:ext cx="7375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MCARTHY.MLK ( ITIL)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485" y="3815912"/>
            <a:ext cx="1181100" cy="11811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312166" y="3691890"/>
            <a:ext cx="1933903" cy="163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12469" y="5125621"/>
            <a:ext cx="154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Diana and Karl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04485" y="5125621"/>
            <a:ext cx="1462908" cy="52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8391525" y="3773092"/>
            <a:ext cx="2133601" cy="85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HANGMAN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643934" y="3815912"/>
            <a:ext cx="1303283" cy="85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4345" y="4668641"/>
            <a:ext cx="421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String you up like a nigger</a:t>
            </a:r>
          </a:p>
          <a:p>
            <a:r>
              <a:rPr lang="en-US" dirty="0" err="1" smtClean="0"/>
              <a:t>Tranlate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Auf </a:t>
            </a:r>
            <a:r>
              <a:rPr lang="en-US" dirty="0" err="1" smtClean="0"/>
              <a:t>jedn</a:t>
            </a:r>
            <a:r>
              <a:rPr lang="en-US" dirty="0" smtClean="0"/>
              <a:t> </a:t>
            </a:r>
            <a:r>
              <a:rPr lang="en-US" dirty="0" err="1" smtClean="0"/>
              <a:t>buam</a:t>
            </a:r>
            <a:r>
              <a:rPr lang="en-US" dirty="0" smtClean="0"/>
              <a:t> </a:t>
            </a:r>
            <a:r>
              <a:rPr lang="en-US" dirty="0" err="1" smtClean="0"/>
              <a:t>koenn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hangen</a:t>
            </a:r>
            <a:endParaRPr lang="en-US" dirty="0" smtClean="0"/>
          </a:p>
          <a:p>
            <a:r>
              <a:rPr lang="en-US" dirty="0" smtClean="0"/>
              <a:t>HW W-&gt;East Florida (trees)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411310" y="5654566"/>
            <a:ext cx="935421" cy="94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6428" y="2385848"/>
            <a:ext cx="2648606" cy="117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01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7690" y="0"/>
            <a:ext cx="1162431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0.1 Netflix Dr. </a:t>
            </a:r>
            <a:r>
              <a:rPr lang="en-US" strike="sngStrike" dirty="0" err="1" smtClean="0"/>
              <a:t>Roos</a:t>
            </a:r>
            <a:r>
              <a:rPr lang="en-US" strike="sngStrike" dirty="0" smtClean="0"/>
              <a:t> Rot/Schwarz </a:t>
            </a:r>
            <a:r>
              <a:rPr lang="en-US" strike="sngStrike" dirty="0" err="1" smtClean="0"/>
              <a:t>Baumer</a:t>
            </a:r>
            <a:endParaRPr lang="en-US" strike="sngStrike" dirty="0" smtClean="0"/>
          </a:p>
          <a:p>
            <a:pPr algn="ctr"/>
            <a:r>
              <a:rPr lang="en-US" dirty="0" smtClean="0"/>
              <a:t>PRESINSET VICE, GERMANY</a:t>
            </a:r>
          </a:p>
          <a:p>
            <a:pPr algn="ctr"/>
            <a:r>
              <a:rPr lang="en-US" dirty="0" smtClean="0"/>
              <a:t>C++ and </a:t>
            </a:r>
            <a:r>
              <a:rPr lang="en-US" dirty="0" err="1" smtClean="0"/>
              <a:t>Mathemantics</a:t>
            </a:r>
            <a:r>
              <a:rPr lang="en-US" dirty="0" smtClean="0"/>
              <a:t> VI Red-Black Trees</a:t>
            </a:r>
          </a:p>
          <a:p>
            <a:pPr algn="ctr"/>
            <a:r>
              <a:rPr lang="en-US" dirty="0" smtClean="0"/>
              <a:t>And MATHEW:50 Professor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Diplom</a:t>
            </a:r>
            <a:r>
              <a:rPr lang="en-US" dirty="0" smtClean="0"/>
              <a:t> to BSc. MSc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08331" y="3930869"/>
            <a:ext cx="1008993" cy="4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99338" y="3048000"/>
            <a:ext cx="4698124" cy="23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4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78" y="2446196"/>
            <a:ext cx="4411804" cy="441180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2346452" y="124691"/>
            <a:ext cx="127789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201" y="271237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nonPoliceConsole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9810" y="5380395"/>
            <a:ext cx="367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Anita IPX JFK(2004) karate, 2010</a:t>
            </a:r>
          </a:p>
          <a:p>
            <a:r>
              <a:rPr lang="en-US" dirty="0" smtClean="0"/>
              <a:t>1983/4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15447" y="5195454"/>
            <a:ext cx="448888" cy="50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55775" y="5834020"/>
            <a:ext cx="256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LIKE</a:t>
            </a:r>
          </a:p>
          <a:p>
            <a:r>
              <a:rPr lang="en-US" dirty="0" err="1" smtClean="0"/>
              <a:t>Ibm.dmier.apple.faceook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Cocain</a:t>
            </a:r>
            <a:r>
              <a:rPr lang="en-US" dirty="0" smtClean="0"/>
              <a:t> kitchen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664335" y="6558742"/>
            <a:ext cx="1662545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9900" y="968868"/>
            <a:ext cx="3244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nonPolceQOs</a:t>
            </a:r>
            <a:r>
              <a:rPr lang="en-US" dirty="0" smtClean="0"/>
              <a:t> “</a:t>
            </a:r>
            <a:r>
              <a:rPr lang="en-US" dirty="0" err="1" smtClean="0"/>
              <a:t>blinki</a:t>
            </a:r>
            <a:r>
              <a:rPr lang="en-US" dirty="0" smtClean="0"/>
              <a:t> </a:t>
            </a:r>
            <a:r>
              <a:rPr lang="en-US" dirty="0" err="1" smtClean="0"/>
              <a:t>lignts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MEDIA PLEX </a:t>
            </a:r>
            <a:r>
              <a:rPr lang="en-US" dirty="0" err="1" smtClean="0"/>
              <a:t>bliki</a:t>
            </a:r>
            <a:r>
              <a:rPr lang="en-US" dirty="0" smtClean="0"/>
              <a:t> lights</a:t>
            </a:r>
          </a:p>
          <a:p>
            <a:r>
              <a:rPr lang="en-US" dirty="0"/>
              <a:t>	</a:t>
            </a:r>
            <a:r>
              <a:rPr lang="en-US" dirty="0" err="1" smtClean="0"/>
              <a:t>fahte</a:t>
            </a:r>
            <a:r>
              <a:rPr lang="en-US" dirty="0" smtClean="0"/>
              <a:t> NOC</a:t>
            </a:r>
          </a:p>
          <a:p>
            <a:r>
              <a:rPr lang="en-US" dirty="0" smtClean="0"/>
              <a:t>Ib.dmiler.appel.steve.jobs</a:t>
            </a:r>
          </a:p>
          <a:p>
            <a:r>
              <a:rPr lang="en-US" dirty="0" smtClean="0"/>
              <a:t>[x] no 0.1 Netflix red/black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1470748" y="2249214"/>
            <a:ext cx="2530396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39917" y="2239024"/>
            <a:ext cx="332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881352" y="1366345"/>
            <a:ext cx="2119792" cy="45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848303" y="803417"/>
            <a:ext cx="1502980" cy="7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72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5767" y="7822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2124463"/>
            <a:ext cx="4411804" cy="4411804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02" y="447556"/>
            <a:ext cx="375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52 – Flag Building (no response)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2" y="78224"/>
            <a:ext cx="10287000" cy="6858000"/>
          </a:xfrm>
          <a:prstGeom prst="rect">
            <a:avLst/>
          </a:prstGeom>
        </p:spPr>
      </p:pic>
      <p:pic>
        <p:nvPicPr>
          <p:cNvPr id="2050" name="Picture 2" descr="Dell's big bet: Computer company founder gambling he can shake up industry  ag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536" y="3691890"/>
            <a:ext cx="2051357" cy="11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10373710" y="3691890"/>
            <a:ext cx="1513490" cy="175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1840" y="816888"/>
            <a:ext cx="112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Gaggenau</a:t>
            </a:r>
            <a:endParaRPr lang="en-US" dirty="0" smtClean="0"/>
          </a:p>
          <a:p>
            <a:r>
              <a:rPr lang="en-US" dirty="0" smtClean="0"/>
              <a:t>2008</a:t>
            </a:r>
          </a:p>
          <a:p>
            <a:r>
              <a:rPr lang="en-US" dirty="0" smtClean="0"/>
              <a:t>2009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8902" y="156448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NAME CHANGE</a:t>
            </a:r>
            <a:r>
              <a:rPr lang="en-US" dirty="0"/>
              <a:t>(FREE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8624" y="5719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 He ascended the throne on the death of his </a:t>
            </a:r>
            <a:r>
              <a:rPr lang="en-US" sz="7200" strike="sngStrike" dirty="0">
                <a:solidFill>
                  <a:srgbClr val="202124"/>
                </a:solidFill>
                <a:latin typeface="Google Sans"/>
              </a:rPr>
              <a:t>grandfather,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Gustaf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VI Adolf, on 15 September 1973.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18624" y="632222"/>
            <a:ext cx="488308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8624" y="2124463"/>
            <a:ext cx="3253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60" y="625493"/>
            <a:ext cx="5460682" cy="519332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07920" y="4983480"/>
            <a:ext cx="4732020" cy="426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40140" y="1280160"/>
            <a:ext cx="4830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Scrolling ( content updates)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Next Page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nonPoliceCfgLogical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ibm.dmier.apple.accenteyr.screen.sharing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Ibmd.damiler.glu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Ibm.dmiler.realplayer.facebook</a:t>
            </a:r>
            <a:endParaRPr lang="en-US" dirty="0" smtClean="0"/>
          </a:p>
          <a:p>
            <a:r>
              <a:rPr lang="en-US" dirty="0" smtClean="0"/>
              <a:t>- When </a:t>
            </a:r>
            <a:r>
              <a:rPr lang="en-US" dirty="0" err="1" smtClean="0"/>
              <a:t>broswing</a:t>
            </a:r>
            <a:r>
              <a:rPr lang="en-US" dirty="0" smtClean="0"/>
              <a:t> Content updated in advance</a:t>
            </a:r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6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5767" y="7822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226" y="447556"/>
            <a:ext cx="5962650" cy="6067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034" y="2060028"/>
            <a:ext cx="21777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your</a:t>
            </a:r>
          </a:p>
          <a:p>
            <a:r>
              <a:rPr lang="en-US" dirty="0" smtClean="0"/>
              <a:t>Name for saying </a:t>
            </a:r>
          </a:p>
          <a:p>
            <a:r>
              <a:rPr lang="en-US" dirty="0" smtClean="0"/>
              <a:t>String you up </a:t>
            </a:r>
          </a:p>
          <a:p>
            <a:r>
              <a:rPr lang="en-US" dirty="0" smtClean="0"/>
              <a:t>Like a nigger.</a:t>
            </a:r>
          </a:p>
          <a:p>
            <a:endParaRPr lang="en-US" dirty="0"/>
          </a:p>
          <a:p>
            <a:r>
              <a:rPr lang="en-US" dirty="0" smtClean="0"/>
              <a:t>Yes. That is </a:t>
            </a:r>
            <a:r>
              <a:rPr lang="en-US" dirty="0" err="1" smtClean="0"/>
              <a:t>goog</a:t>
            </a:r>
            <a:r>
              <a:rPr lang="en-US" dirty="0" smtClean="0"/>
              <a:t> idea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nonPoliceCfgLogical</a:t>
            </a:r>
            <a:endParaRPr lang="en-US" dirty="0" smtClean="0"/>
          </a:p>
          <a:p>
            <a:r>
              <a:rPr lang="en-US" dirty="0" smtClean="0"/>
              <a:t>(shared)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51034" y="4645572"/>
            <a:ext cx="1317368" cy="18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1848" y="1965434"/>
            <a:ext cx="1975945" cy="196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65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5767" y="7822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2124463"/>
            <a:ext cx="4411804" cy="4411804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02" y="447556"/>
            <a:ext cx="375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52 – Flag Building (no response)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0"/>
            <a:ext cx="10287000" cy="6858000"/>
          </a:xfrm>
          <a:prstGeom prst="rect">
            <a:avLst/>
          </a:prstGeom>
        </p:spPr>
      </p:pic>
      <p:pic>
        <p:nvPicPr>
          <p:cNvPr id="2050" name="Picture 2" descr="Dell's big bet: Computer company founder gambling he can shake up industry  ag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536" y="3691890"/>
            <a:ext cx="2051357" cy="11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10373710" y="3691890"/>
            <a:ext cx="1513490" cy="175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1840" y="816888"/>
            <a:ext cx="112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Gaggenau</a:t>
            </a:r>
            <a:endParaRPr lang="en-US" dirty="0" smtClean="0"/>
          </a:p>
          <a:p>
            <a:r>
              <a:rPr lang="en-US" dirty="0" smtClean="0"/>
              <a:t>2008</a:t>
            </a:r>
          </a:p>
          <a:p>
            <a:r>
              <a:rPr lang="en-US" dirty="0" smtClean="0"/>
              <a:t>2009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16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031114" y="4706884"/>
            <a:ext cx="141928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947604" y="5214836"/>
            <a:ext cx="581687" cy="6131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5767" y="78224"/>
            <a:ext cx="898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CHANGE: CVPA FREE(PIZZA) </a:t>
            </a:r>
            <a:r>
              <a:rPr lang="en-US" b="1" dirty="0" err="1" smtClean="0"/>
              <a:t>magifhing</a:t>
            </a:r>
            <a:r>
              <a:rPr lang="en-US" b="1" dirty="0" smtClean="0"/>
              <a:t> glasses </a:t>
            </a:r>
            <a:r>
              <a:rPr lang="en-US" b="1" dirty="0" err="1" smtClean="0"/>
              <a:t>ghcoh</a:t>
            </a:r>
            <a:r>
              <a:rPr lang="en-US" b="1" dirty="0" smtClean="0"/>
              <a:t>(dell, </a:t>
            </a:r>
            <a:r>
              <a:rPr lang="en-US" b="1" dirty="0" err="1" smtClean="0"/>
              <a:t>coptuer</a:t>
            </a:r>
            <a:r>
              <a:rPr lang="en-US" b="1" dirty="0" smtClean="0"/>
              <a:t> review)  </a:t>
            </a:r>
            <a:r>
              <a:rPr lang="en-US" b="1" dirty="0" err="1" smtClean="0"/>
              <a:t>delel</a:t>
            </a:r>
            <a:r>
              <a:rPr lang="en-US" b="1" dirty="0" smtClean="0"/>
              <a:t>(</a:t>
            </a:r>
            <a:r>
              <a:rPr lang="en-US" b="1" dirty="0" err="1" smtClean="0"/>
              <a:t>uhse</a:t>
            </a:r>
            <a:r>
              <a:rPr lang="en-US" b="1" dirty="0" smtClean="0"/>
              <a:t>)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48" y="3884740"/>
            <a:ext cx="2973260" cy="2973260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897196" y="1674224"/>
            <a:ext cx="3451527" cy="22105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02" y="447556"/>
            <a:ext cx="375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52 – Flag Building (no response)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3932" y="826801"/>
            <a:ext cx="3798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Andrew </a:t>
            </a:r>
            <a:r>
              <a:rPr lang="en-US" dirty="0" err="1" smtClean="0"/>
              <a:t>rotondo</a:t>
            </a:r>
            <a:r>
              <a:rPr lang="en-US" dirty="0" smtClean="0"/>
              <a:t> bank of America Card</a:t>
            </a:r>
          </a:p>
          <a:p>
            <a:r>
              <a:rPr lang="en-US" dirty="0" smtClean="0"/>
              <a:t>Lama </a:t>
            </a:r>
            <a:r>
              <a:rPr lang="en-US" dirty="0" err="1" smtClean="0"/>
              <a:t>lama</a:t>
            </a:r>
            <a:r>
              <a:rPr lang="en-US" dirty="0" smtClean="0"/>
              <a:t> – bank of </a:t>
            </a:r>
            <a:r>
              <a:rPr lang="en-US" dirty="0" err="1" smtClean="0"/>
              <a:t>america</a:t>
            </a:r>
            <a:endParaRPr lang="en-US" dirty="0" smtClean="0"/>
          </a:p>
          <a:p>
            <a:r>
              <a:rPr lang="en-US" dirty="0" smtClean="0"/>
              <a:t>Sandra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744242" y="1605403"/>
            <a:ext cx="3451527" cy="22105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94609" y="1674224"/>
            <a:ext cx="3451527" cy="22105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0897" y="1093076"/>
            <a:ext cx="220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Afriacn</a:t>
            </a:r>
            <a:r>
              <a:rPr lang="en-US" dirty="0" smtClean="0"/>
              <a:t> </a:t>
            </a:r>
            <a:r>
              <a:rPr lang="en-US" dirty="0" err="1" smtClean="0"/>
              <a:t>prototue</a:t>
            </a:r>
            <a:r>
              <a:rPr lang="en-US" dirty="0" smtClean="0"/>
              <a:t> </a:t>
            </a:r>
            <a:r>
              <a:rPr lang="en-US" dirty="0" err="1" smtClean="0"/>
              <a:t>flye</a:t>
            </a:r>
            <a:endParaRPr lang="en-US" dirty="0" smtClean="0"/>
          </a:p>
          <a:p>
            <a:r>
              <a:rPr lang="en-US" dirty="0" smtClean="0"/>
              <a:t>White </a:t>
            </a:r>
            <a:r>
              <a:rPr lang="en-US" dirty="0" err="1" smtClean="0"/>
              <a:t>german</a:t>
            </a:r>
            <a:r>
              <a:rPr lang="en-US" dirty="0" smtClean="0"/>
              <a:t> </a:t>
            </a:r>
            <a:r>
              <a:rPr lang="en-US" dirty="0" err="1" smtClean="0"/>
              <a:t>sandra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316897" y="8801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Sandra</a:t>
            </a:r>
          </a:p>
          <a:p>
            <a:r>
              <a:rPr lang="en-US" dirty="0" err="1" smtClean="0"/>
              <a:t>Ibm.dmiler.realplayer.faceobok.timr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8455511" y="262890"/>
            <a:ext cx="1355463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787614" y="262890"/>
            <a:ext cx="252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84725" y="262890"/>
            <a:ext cx="1516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78946" y="880177"/>
            <a:ext cx="3964193" cy="86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604734" y="1001553"/>
            <a:ext cx="1592132" cy="75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42911" y="880177"/>
            <a:ext cx="1569277" cy="86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193449" y="826801"/>
            <a:ext cx="1045038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22722" y="102061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$700/</a:t>
            </a:r>
            <a:r>
              <a:rPr lang="en-US" sz="1000" dirty="0" err="1" smtClean="0"/>
              <a:t>hr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" y="1266838"/>
            <a:ext cx="1306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 smtClean="0"/>
              <a:t>Indian atomics</a:t>
            </a:r>
          </a:p>
          <a:p>
            <a:r>
              <a:rPr lang="en-US" sz="1000" strike="sngStrike" dirty="0" smtClean="0"/>
              <a:t>Invert</a:t>
            </a:r>
          </a:p>
          <a:p>
            <a:r>
              <a:rPr lang="en-US" sz="1000" dirty="0" smtClean="0"/>
              <a:t>$700/month</a:t>
            </a:r>
          </a:p>
          <a:p>
            <a:r>
              <a:rPr lang="en-US" sz="1000" dirty="0" smtClean="0"/>
              <a:t>HOMCIDE:FATHER:23</a:t>
            </a:r>
          </a:p>
          <a:p>
            <a:r>
              <a:rPr lang="en-US" sz="1000" dirty="0" smtClean="0"/>
              <a:t>:HANES</a:t>
            </a:r>
            <a:endParaRPr lang="en-US" sz="1000" dirty="0"/>
          </a:p>
        </p:txBody>
      </p:sp>
      <p:cxnSp>
        <p:nvCxnSpPr>
          <p:cNvPr id="32" name="Straight Arrow Connector 31"/>
          <p:cNvCxnSpPr>
            <a:endCxn id="28" idx="2"/>
          </p:cNvCxnSpPr>
          <p:nvPr/>
        </p:nvCxnSpPr>
        <p:spPr>
          <a:xfrm flipH="1" flipV="1">
            <a:off x="282009" y="1266838"/>
            <a:ext cx="266631" cy="25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01553" y="4201677"/>
            <a:ext cx="3451527" cy="22105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O</a:t>
            </a:r>
            <a:endParaRPr lang="en-US" sz="9600" dirty="0"/>
          </a:p>
        </p:txBody>
      </p:sp>
      <p:sp>
        <p:nvSpPr>
          <p:cNvPr id="33" name="TextBox 32"/>
          <p:cNvSpPr txBox="1"/>
          <p:nvPr/>
        </p:nvSpPr>
        <p:spPr>
          <a:xfrm>
            <a:off x="6723529" y="399108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Gorbacceh</a:t>
            </a:r>
            <a:r>
              <a:rPr lang="en-US" dirty="0" smtClean="0"/>
              <a:t>(Visa)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8294609" y="3884740"/>
            <a:ext cx="1138518" cy="7020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DRYER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583821" y="4360419"/>
            <a:ext cx="1138518" cy="7020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</a:t>
            </a:r>
            <a:endParaRPr lang="en-US" sz="4800" dirty="0"/>
          </a:p>
        </p:txBody>
      </p:sp>
      <p:sp>
        <p:nvSpPr>
          <p:cNvPr id="34" name="TextBox 33"/>
          <p:cNvSpPr txBox="1"/>
          <p:nvPr/>
        </p:nvSpPr>
        <p:spPr>
          <a:xfrm>
            <a:off x="897196" y="6606400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 smtClean="0"/>
              <a:t>0.10 </a:t>
            </a:r>
            <a:r>
              <a:rPr lang="en-US" sz="1000" strike="sngStrike" dirty="0" err="1" smtClean="0"/>
              <a:t>ibm.dmiler.aappel.beats</a:t>
            </a:r>
            <a:endParaRPr lang="en-US" sz="1000" strike="sngStrike" dirty="0"/>
          </a:p>
        </p:txBody>
      </p:sp>
      <p:sp>
        <p:nvSpPr>
          <p:cNvPr id="39" name="Oval 38"/>
          <p:cNvSpPr/>
          <p:nvPr/>
        </p:nvSpPr>
        <p:spPr>
          <a:xfrm>
            <a:off x="8795204" y="5062436"/>
            <a:ext cx="581687" cy="613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064145" y="51978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519134" y="4711849"/>
            <a:ext cx="1936377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493932" y="1020617"/>
            <a:ext cx="4293682" cy="7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1"/>
          </p:cNvCxnSpPr>
          <p:nvPr/>
        </p:nvCxnSpPr>
        <p:spPr>
          <a:xfrm flipV="1">
            <a:off x="1493932" y="1254599"/>
            <a:ext cx="3102252" cy="3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583323" y="1526508"/>
            <a:ext cx="1308164" cy="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78946" y="4586757"/>
            <a:ext cx="876462" cy="47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Chess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86522" y="4281544"/>
            <a:ext cx="303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Ibm.dmiler.appe.steve.jobs.3D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131346" y="4739157"/>
            <a:ext cx="876462" cy="47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Chess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283746" y="4891557"/>
            <a:ext cx="876462" cy="47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Chess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78833" y="5436057"/>
            <a:ext cx="2532585" cy="23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SANDRA-</a:t>
            </a:r>
            <a:r>
              <a:rPr lang="en-US" dirty="0" err="1" smtClean="0"/>
              <a:t>DELogical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2173042" y="4706884"/>
            <a:ext cx="914404" cy="66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287" y="5679911"/>
            <a:ext cx="1887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 smtClean="0"/>
              <a:t>Jobs/jobs/</a:t>
            </a:r>
            <a:r>
              <a:rPr lang="en-US" sz="1000" strike="sngStrike" dirty="0" err="1" smtClean="0"/>
              <a:t>meiers</a:t>
            </a:r>
            <a:r>
              <a:rPr lang="en-US" sz="1000" strike="sngStrike" dirty="0" smtClean="0"/>
              <a:t>/</a:t>
            </a:r>
            <a:r>
              <a:rPr lang="en-US" sz="1000" strike="sngStrike" dirty="0" err="1" smtClean="0"/>
              <a:t>meiers</a:t>
            </a:r>
            <a:r>
              <a:rPr lang="en-US" sz="1000" strike="sngStrike" dirty="0" smtClean="0"/>
              <a:t>/</a:t>
            </a:r>
            <a:r>
              <a:rPr lang="en-US" sz="1000" strike="sngStrike" dirty="0" err="1" smtClean="0"/>
              <a:t>meiers</a:t>
            </a:r>
            <a:endParaRPr lang="en-US" sz="1000" strike="sngStrike" dirty="0"/>
          </a:p>
        </p:txBody>
      </p:sp>
    </p:spTree>
    <p:extLst>
      <p:ext uri="{BB962C8B-B14F-4D97-AF65-F5344CB8AC3E}">
        <p14:creationId xmlns:p14="http://schemas.microsoft.com/office/powerpoint/2010/main" val="2841397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5966441" y="960432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6200"/>
            <a:ext cx="4114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CHANGE: GOVEMENT DOCUMENT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06" y="1994459"/>
            <a:ext cx="4771697" cy="4771697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7182635" y="984095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69190" y="1019656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51788" y="984094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ATOMCELCOCK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65827" y="2350214"/>
            <a:ext cx="4322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 PENALTY</a:t>
            </a:r>
          </a:p>
          <a:p>
            <a:r>
              <a:rPr lang="en-US" dirty="0" smtClean="0"/>
              <a:t> (delta: </a:t>
            </a:r>
            <a:r>
              <a:rPr lang="en-US" dirty="0" err="1" smtClean="0"/>
              <a:t>nonPoliceTimerLogical.ATB</a:t>
            </a:r>
            <a:r>
              <a:rPr lang="en-US" dirty="0" smtClean="0"/>
              <a:t> (</a:t>
            </a:r>
            <a:r>
              <a:rPr lang="en-US" strike="sngStrike" dirty="0" smtClean="0"/>
              <a:t>rat race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PREA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03" y="3273544"/>
            <a:ext cx="3015285" cy="282855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067873" y="2935874"/>
            <a:ext cx="22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ATOMBOMB BUTTON</a:t>
            </a:r>
            <a:endParaRPr lang="en-US" dirty="0" smtClean="0"/>
          </a:p>
        </p:txBody>
      </p:sp>
      <p:cxnSp>
        <p:nvCxnSpPr>
          <p:cNvPr id="16" name="Straight Arrow Connector 15"/>
          <p:cNvCxnSpPr>
            <a:stCxn id="21" idx="1"/>
          </p:cNvCxnSpPr>
          <p:nvPr/>
        </p:nvCxnSpPr>
        <p:spPr>
          <a:xfrm flipH="1">
            <a:off x="6695090" y="3120540"/>
            <a:ext cx="3372783" cy="45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7861738" y="5360276"/>
            <a:ext cx="1631808" cy="74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99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iWatch</a:t>
            </a:r>
            <a:endParaRPr lang="en-US" strike="sngStrike" dirty="0" smtClean="0"/>
          </a:p>
          <a:p>
            <a:pPr algn="ctr"/>
            <a:r>
              <a:rPr lang="en-US" dirty="0" err="1" smtClean="0"/>
              <a:t>roth.ibm.dmierl.Apple</a:t>
            </a:r>
            <a:r>
              <a:rPr lang="en-US" dirty="0" smtClean="0"/>
              <a:t> Screen Saver (25minutes) </a:t>
            </a:r>
          </a:p>
          <a:p>
            <a:pPr algn="ctr"/>
            <a:r>
              <a:rPr lang="en-US" dirty="0" err="1" smtClean="0"/>
              <a:t>Roth.bimd.meirl.damio.xcode.ns.switch</a:t>
            </a:r>
            <a:r>
              <a:rPr lang="en-US" dirty="0" smtClean="0"/>
              <a:t>  (1s) </a:t>
            </a:r>
            <a:r>
              <a:rPr lang="en-US" dirty="0" err="1" smtClean="0"/>
              <a:t>nonPliceCfgLoigcla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77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KIM JUN UN IT IS JASON MEIERS (writing at </a:t>
            </a:r>
            <a:r>
              <a:rPr lang="en-US" dirty="0" err="1" smtClean="0"/>
              <a:t>tim</a:t>
            </a:r>
            <a:r>
              <a:rPr lang="en-US" dirty="0" smtClean="0"/>
              <a:t> cook) </a:t>
            </a:r>
          </a:p>
          <a:p>
            <a:pPr algn="ctr"/>
            <a:r>
              <a:rPr lang="en-US" dirty="0" smtClean="0"/>
              <a:t>DON’T BLOW UP THE WORK.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HELLO NUTCASE OUTSIDE SHOOTIN PEOPLE DON’T COME IN</a:t>
            </a:r>
            <a:br>
              <a:rPr lang="en-US" dirty="0" smtClean="0"/>
            </a:br>
            <a:r>
              <a:rPr lang="en-US" dirty="0" smtClean="0"/>
              <a:t>AND SHOOT PEOPE.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26676" y="2659117"/>
            <a:ext cx="6127531" cy="13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87614" y="2984938"/>
            <a:ext cx="3216165" cy="7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26676" y="3563007"/>
            <a:ext cx="6264165" cy="5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234152" y="3804745"/>
            <a:ext cx="2354317" cy="11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564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6230" y="0"/>
            <a:ext cx="11447605" cy="65587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ZOO, GOLDEN HAIR and MARY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HOMCIDE:SUNSTROKE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619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5966441" y="960432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6200"/>
            <a:ext cx="4114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CHANGE: GOVEMENT DOCUMENT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06" y="1994459"/>
            <a:ext cx="4771697" cy="4771697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7182635" y="984095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69190" y="1019656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51788" y="984094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ATOMCELCOCK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65827" y="2350214"/>
            <a:ext cx="4322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 PENALTY</a:t>
            </a:r>
          </a:p>
          <a:p>
            <a:r>
              <a:rPr lang="en-US" dirty="0" smtClean="0"/>
              <a:t> (delta: </a:t>
            </a:r>
            <a:r>
              <a:rPr lang="en-US" dirty="0" err="1" smtClean="0"/>
              <a:t>nonPoliceTimerLogical.ATB</a:t>
            </a:r>
            <a:r>
              <a:rPr lang="en-US" dirty="0" smtClean="0"/>
              <a:t> (</a:t>
            </a:r>
            <a:r>
              <a:rPr lang="en-US" strike="sngStrike" dirty="0" smtClean="0"/>
              <a:t>rat race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PREA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03" y="3273544"/>
            <a:ext cx="3015285" cy="282855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067873" y="2935874"/>
            <a:ext cx="22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ATOMBOMB BUTTON</a:t>
            </a:r>
            <a:endParaRPr lang="en-US" dirty="0" smtClean="0"/>
          </a:p>
        </p:txBody>
      </p:sp>
      <p:cxnSp>
        <p:nvCxnSpPr>
          <p:cNvPr id="16" name="Straight Arrow Connector 15"/>
          <p:cNvCxnSpPr>
            <a:stCxn id="21" idx="1"/>
          </p:cNvCxnSpPr>
          <p:nvPr/>
        </p:nvCxnSpPr>
        <p:spPr>
          <a:xfrm flipH="1">
            <a:off x="6695090" y="3120540"/>
            <a:ext cx="3372783" cy="45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7861738" y="5360276"/>
            <a:ext cx="1631808" cy="74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415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KIM JUN UN IT IS JASON MEIERS (writing at </a:t>
            </a:r>
            <a:r>
              <a:rPr lang="en-US" dirty="0" err="1" smtClean="0"/>
              <a:t>tim</a:t>
            </a:r>
            <a:r>
              <a:rPr lang="en-US" dirty="0" smtClean="0"/>
              <a:t> cook) </a:t>
            </a:r>
          </a:p>
          <a:p>
            <a:pPr algn="ctr"/>
            <a:r>
              <a:rPr lang="en-US" dirty="0" smtClean="0"/>
              <a:t>DON’T BLOW UP THE WORK.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HELLO NUTCASE OUTSIDE SHOOTIN PEOPLE DON’T COME IN</a:t>
            </a:r>
            <a:br>
              <a:rPr lang="en-US" dirty="0" smtClean="0"/>
            </a:br>
            <a:r>
              <a:rPr lang="en-US" dirty="0" smtClean="0"/>
              <a:t>AND SHOOT PEOPE.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26676" y="2659117"/>
            <a:ext cx="6127531" cy="13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87614" y="2984938"/>
            <a:ext cx="3216165" cy="7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26676" y="3563007"/>
            <a:ext cx="6264165" cy="5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234152" y="3804745"/>
            <a:ext cx="2354317" cy="11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03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KIM JUN UN IT IS JASON MEIERS (writing at </a:t>
            </a:r>
            <a:r>
              <a:rPr lang="en-US" dirty="0" err="1" smtClean="0"/>
              <a:t>tim</a:t>
            </a:r>
            <a:r>
              <a:rPr lang="en-US" dirty="0" smtClean="0"/>
              <a:t> cook) </a:t>
            </a:r>
          </a:p>
          <a:p>
            <a:pPr algn="ctr"/>
            <a:r>
              <a:rPr lang="en-US" dirty="0" smtClean="0"/>
              <a:t>DON’T BLOW UP THE WORK.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HELLO NUTCASE OUTSIDE SHOOTIN PEOPLE DON’T COME IN</a:t>
            </a:r>
            <a:br>
              <a:rPr lang="en-US" dirty="0" smtClean="0"/>
            </a:br>
            <a:r>
              <a:rPr lang="en-US" dirty="0" smtClean="0"/>
              <a:t>AND SHOOT PEOPE.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26676" y="2659117"/>
            <a:ext cx="6127531" cy="13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87614" y="2984938"/>
            <a:ext cx="3216165" cy="7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26676" y="3563007"/>
            <a:ext cx="6264165" cy="5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234152" y="3804745"/>
            <a:ext cx="2354317" cy="11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55" y="1897379"/>
            <a:ext cx="914402" cy="9296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29" y="1146725"/>
            <a:ext cx="1430048" cy="95695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9" idx="3"/>
          </p:cNvCxnSpPr>
          <p:nvPr/>
        </p:nvCxnSpPr>
        <p:spPr>
          <a:xfrm>
            <a:off x="3841777" y="1625200"/>
            <a:ext cx="532103" cy="47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4340" y="1600200"/>
            <a:ext cx="173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nonPolicePort80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58157" y="2827021"/>
            <a:ext cx="349223" cy="54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40449" y="3244334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Computer: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KLLTC064112 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9680" y="760367"/>
            <a:ext cx="20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nonPoliceCfgLogical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61860" y="1129699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nonPoliceLibrari.nonPOlcieLibrarienLogical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nonPoliceQOSLogical.nonPOliceCfgLogical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5425440" y="2433699"/>
            <a:ext cx="644110" cy="81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924300" y="1219200"/>
            <a:ext cx="785240" cy="40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83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6230" y="0"/>
            <a:ext cx="11447605" cy="65587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ZOO, GOLDEN HAIR and MARY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HOMCIDE:SUNSTROKE</a:t>
            </a: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Tim Cook, </a:t>
            </a:r>
            <a:r>
              <a:rPr lang="en-US" i="1" dirty="0" err="1" smtClean="0">
                <a:solidFill>
                  <a:schemeClr val="tx1"/>
                </a:solidFill>
              </a:rPr>
              <a:t>Tesing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Responsbility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POLICE:TEST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POLICE:LIVES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719145" y="3489434"/>
            <a:ext cx="1135117" cy="11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56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7690" y="0"/>
            <a:ext cx="1162431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GOD.MAINSTREET( </a:t>
            </a:r>
            <a:r>
              <a:rPr lang="en-US" strike="sngStrike" dirty="0" err="1" smtClean="0"/>
              <a:t>haupsrase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dionsour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jursiac</a:t>
            </a:r>
            <a:r>
              <a:rPr lang="en-US" strike="sngStrike" dirty="0" smtClean="0"/>
              <a:t> park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586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7690" y="0"/>
            <a:ext cx="1162431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 </a:t>
            </a:r>
            <a:r>
              <a:rPr lang="en-US" strike="sngStrike" dirty="0" smtClean="0"/>
              <a:t>Send the Bomb Kim Jun Un</a:t>
            </a:r>
          </a:p>
          <a:p>
            <a:pPr algn="ctr"/>
            <a:r>
              <a:rPr lang="en-US" dirty="0" smtClean="0"/>
              <a:t>0.1 PROXY: GOD( FREE(PIZZA) </a:t>
            </a:r>
            <a:r>
              <a:rPr lang="en-US" dirty="0" err="1" smtClean="0"/>
              <a:t>simon</a:t>
            </a:r>
            <a:r>
              <a:rPr lang="en-US" dirty="0" smtClean="0"/>
              <a:t> ma, jerry yang, </a:t>
            </a:r>
            <a:r>
              <a:rPr lang="en-US" dirty="0" err="1" smtClean="0"/>
              <a:t>tim</a:t>
            </a:r>
            <a:r>
              <a:rPr lang="en-US" dirty="0" smtClean="0"/>
              <a:t> cook 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253655" y="3541986"/>
            <a:ext cx="3331779" cy="42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67748" y="3691890"/>
            <a:ext cx="3017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trike="sngStrike" dirty="0"/>
              <a:t>Tim Cook, </a:t>
            </a:r>
            <a:r>
              <a:rPr lang="en-US" i="1" strike="sngStrike" dirty="0" err="1"/>
              <a:t>Tesing</a:t>
            </a:r>
            <a:r>
              <a:rPr lang="en-US" i="1" strike="sngStrike" dirty="0"/>
              <a:t> </a:t>
            </a:r>
            <a:r>
              <a:rPr lang="en-US" i="1" strike="sngStrike" dirty="0" err="1"/>
              <a:t>Responsbility</a:t>
            </a:r>
            <a:endParaRPr lang="en-US" i="1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7062952" y="2554014"/>
            <a:ext cx="187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TESLA ( MKL(milk)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905297" y="2738680"/>
            <a:ext cx="92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324193" y="2738680"/>
            <a:ext cx="977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89379" y="228074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MLK{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60883" y="3436883"/>
            <a:ext cx="567558" cy="43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07117" y="3436883"/>
            <a:ext cx="304800" cy="43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" y="0"/>
            <a:ext cx="1162431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9823805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HOMCIDE:SUNSTROKE</a:t>
            </a: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4477534" y="2676776"/>
            <a:ext cx="4464684" cy="2408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GREEN   </a:t>
            </a:r>
          </a:p>
          <a:p>
            <a:r>
              <a:rPr lang="en-US" sz="4400" dirty="0" smtClean="0"/>
              <a:t>WHITE(R):</a:t>
            </a:r>
          </a:p>
          <a:p>
            <a:r>
              <a:rPr lang="en-US" sz="1050" dirty="0"/>
              <a:t>	</a:t>
            </a:r>
            <a:r>
              <a:rPr lang="en-US" sz="1050" dirty="0" err="1" smtClean="0"/>
              <a:t>Ghoche</a:t>
            </a:r>
            <a:r>
              <a:rPr lang="en-US" sz="1050" dirty="0" smtClean="0"/>
              <a:t>(</a:t>
            </a:r>
            <a:r>
              <a:rPr lang="en-US" sz="1050" dirty="0" err="1" smtClean="0"/>
              <a:t>nonPOlcieSF.nonPOlceMarin</a:t>
            </a:r>
            <a:r>
              <a:rPr lang="en-US" sz="1050" dirty="0" smtClean="0"/>
              <a:t>(</a:t>
            </a:r>
            <a:r>
              <a:rPr lang="en-US" sz="1050" dirty="0" err="1" smtClean="0"/>
              <a:t>tim</a:t>
            </a:r>
            <a:r>
              <a:rPr lang="en-US" sz="1050" dirty="0" smtClean="0"/>
              <a:t> </a:t>
            </a:r>
            <a:r>
              <a:rPr lang="en-US" sz="1050" dirty="0" err="1" smtClean="0"/>
              <a:t>strock</a:t>
            </a:r>
            <a:r>
              <a:rPr lang="en-US" sz="1050" dirty="0" smtClean="0"/>
              <a:t> city </a:t>
            </a:r>
            <a:r>
              <a:rPr lang="en-US" sz="1050" dirty="0" err="1" smtClean="0"/>
              <a:t>scoocer</a:t>
            </a:r>
            <a:r>
              <a:rPr lang="en-US" sz="1050" dirty="0" smtClean="0"/>
              <a:t> )</a:t>
            </a:r>
            <a:endParaRPr lang="en-US" sz="10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05656" y="4927002"/>
            <a:ext cx="1559859" cy="3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1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154343" y="534826"/>
            <a:ext cx="7697941" cy="536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ORANGE</a:t>
            </a:r>
          </a:p>
          <a:p>
            <a:r>
              <a:rPr lang="en-US" sz="9600" dirty="0" smtClean="0"/>
              <a:t>MANSON</a:t>
            </a:r>
          </a:p>
          <a:p>
            <a:r>
              <a:rPr lang="en-US" sz="9600" dirty="0" smtClean="0"/>
              <a:t>SON OF MAN   </a:t>
            </a:r>
          </a:p>
          <a:p>
            <a:r>
              <a:rPr lang="en-US" sz="4400" dirty="0" err="1" smtClean="0"/>
              <a:t>Assuemd</a:t>
            </a:r>
            <a:r>
              <a:rPr lang="en-US" sz="4400" dirty="0" smtClean="0"/>
              <a:t>: WHITEST</a:t>
            </a:r>
          </a:p>
          <a:p>
            <a:r>
              <a:rPr lang="en-US" sz="1050" dirty="0"/>
              <a:t>	</a:t>
            </a:r>
            <a:r>
              <a:rPr lang="en-US" sz="1050" dirty="0" err="1" smtClean="0"/>
              <a:t>Ghoche</a:t>
            </a:r>
            <a:r>
              <a:rPr lang="en-US" sz="1050" dirty="0" smtClean="0"/>
              <a:t>(</a:t>
            </a:r>
            <a:r>
              <a:rPr lang="en-US" sz="1050" dirty="0" err="1" smtClean="0"/>
              <a:t>nonPOlcieSF.nonPOlceMarin</a:t>
            </a:r>
            <a:r>
              <a:rPr lang="en-US" sz="1050" dirty="0" smtClean="0"/>
              <a:t>(</a:t>
            </a:r>
            <a:r>
              <a:rPr lang="en-US" sz="1050" dirty="0" err="1" smtClean="0"/>
              <a:t>tim</a:t>
            </a:r>
            <a:r>
              <a:rPr lang="en-US" sz="1050" dirty="0" smtClean="0"/>
              <a:t> </a:t>
            </a:r>
            <a:r>
              <a:rPr lang="en-US" sz="1050" dirty="0" err="1" smtClean="0"/>
              <a:t>strock</a:t>
            </a:r>
            <a:r>
              <a:rPr lang="en-US" sz="1050" dirty="0" smtClean="0"/>
              <a:t> city </a:t>
            </a:r>
            <a:r>
              <a:rPr lang="en-US" sz="1050" dirty="0" err="1" smtClean="0"/>
              <a:t>scoocer</a:t>
            </a:r>
            <a:r>
              <a:rPr lang="en-US" sz="1050" dirty="0" smtClean="0"/>
              <a:t> )</a:t>
            </a:r>
            <a:endParaRPr lang="en-US" sz="10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05656" y="4927002"/>
            <a:ext cx="1559859" cy="3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" y="149112"/>
            <a:ext cx="4259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/>
              <a:t>HOMCIDE:SUNSTROKE.nonPolcieCityLogical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2332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31133" y="1968933"/>
            <a:ext cx="45544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ORANGE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0055" y="1366345"/>
            <a:ext cx="474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RAPE DAUGHER VIOLENCTLY VAGINA RIPE OPEN </a:t>
            </a:r>
            <a:br>
              <a:rPr lang="en-US" dirty="0" smtClean="0"/>
            </a:br>
            <a:r>
              <a:rPr lang="en-US" dirty="0" smtClean="0"/>
              <a:t>BECAUSE SAID MOHTER FATHER GRILE 25Y AGO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831133" y="1524000"/>
            <a:ext cx="5344398" cy="4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31133" y="1786759"/>
            <a:ext cx="5396950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3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" y="0"/>
            <a:ext cx="1162431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GREEN</a:t>
            </a:r>
          </a:p>
          <a:p>
            <a:pPr algn="ctr"/>
            <a:r>
              <a:rPr lang="en-US" sz="9600" dirty="0" smtClean="0"/>
              <a:t>Do it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76800" y="3815255"/>
            <a:ext cx="3783724" cy="75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17876" y="4151586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Zoraon</a:t>
            </a:r>
            <a:r>
              <a:rPr lang="en-US" dirty="0" smtClean="0"/>
              <a:t>/</a:t>
            </a:r>
            <a:r>
              <a:rPr lang="en-US" dirty="0" err="1" smtClean="0"/>
              <a:t>lovelace</a:t>
            </a:r>
            <a:r>
              <a:rPr lang="en-US" dirty="0" smtClean="0"/>
              <a:t> sales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33793" y="4288221"/>
            <a:ext cx="2102069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544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" y="0"/>
            <a:ext cx="1162431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GREEN</a:t>
            </a:r>
          </a:p>
          <a:p>
            <a:pPr algn="ctr"/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4469039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7690" y="0"/>
            <a:ext cx="1162431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136912" y="2445548"/>
            <a:ext cx="22124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 smtClean="0"/>
              <a:t>RED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9035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55" y="1897379"/>
            <a:ext cx="914402" cy="9296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29" y="1146725"/>
            <a:ext cx="1430048" cy="95695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9" idx="3"/>
          </p:cNvCxnSpPr>
          <p:nvPr/>
        </p:nvCxnSpPr>
        <p:spPr>
          <a:xfrm>
            <a:off x="3841777" y="1625200"/>
            <a:ext cx="532103" cy="47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4340" y="1600200"/>
            <a:ext cx="173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nonPolicePort80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58157" y="2827021"/>
            <a:ext cx="349223" cy="54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40449" y="3244334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Computer: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KLLTC064112 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9680" y="760367"/>
            <a:ext cx="20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nonPoliceCfgLogical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61860" y="1129699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nonPoliceLibrari.nonPOlcieLibrarienLogical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nonPoliceQOSLogical.nonPOliceCfgLogical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5425440" y="2433699"/>
            <a:ext cx="644110" cy="81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924300" y="1219200"/>
            <a:ext cx="785240" cy="40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034" y="3101340"/>
            <a:ext cx="3777646" cy="3259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17" y="3419525"/>
            <a:ext cx="2718338" cy="28295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625" y="1788791"/>
            <a:ext cx="1152525" cy="14859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18" idx="0"/>
          </p:cNvCxnSpPr>
          <p:nvPr/>
        </p:nvCxnSpPr>
        <p:spPr>
          <a:xfrm>
            <a:off x="2565131" y="2531741"/>
            <a:ext cx="519455" cy="88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11038" y="4322618"/>
            <a:ext cx="2263835" cy="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80196" y="2827021"/>
            <a:ext cx="4124371" cy="3673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74873" y="2103675"/>
            <a:ext cx="5010982" cy="4588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92581" y="2250873"/>
            <a:ext cx="4541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18 U.S. Code § </a:t>
            </a:r>
            <a:r>
              <a:rPr lang="en-US" dirty="0" smtClean="0">
                <a:hlinkClick r:id="rId7"/>
              </a:rPr>
              <a:t>1751</a:t>
            </a:r>
            <a:endParaRPr lang="en-US" dirty="0" smtClean="0"/>
          </a:p>
          <a:p>
            <a:r>
              <a:rPr lang="en-US" dirty="0" smtClean="0"/>
              <a:t>§187</a:t>
            </a:r>
          </a:p>
          <a:p>
            <a:r>
              <a:rPr lang="en-US" dirty="0" smtClean="0"/>
              <a:t>§212 </a:t>
            </a:r>
            <a:r>
              <a:rPr lang="en-US" dirty="0" err="1" smtClean="0"/>
              <a:t>Hausfriendsbuch</a:t>
            </a:r>
            <a:r>
              <a:rPr lang="en-US" dirty="0" smtClean="0"/>
              <a:t> / breaking and entering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409113" y="2620205"/>
            <a:ext cx="583468" cy="56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98650" y="2798727"/>
            <a:ext cx="705324" cy="209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07876" y="2975633"/>
            <a:ext cx="727158" cy="192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446122" y="3074918"/>
            <a:ext cx="365171" cy="34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032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81463" y="3244334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GREEN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6435" y="2350955"/>
            <a:ext cx="33720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BLACK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3032" y="49074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655" y="6523705"/>
            <a:ext cx="818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GERMANY MAINSTEET  NOC </a:t>
            </a:r>
            <a:r>
              <a:rPr lang="en-US" dirty="0" err="1" smtClean="0"/>
              <a:t>blinki</a:t>
            </a:r>
            <a:r>
              <a:rPr lang="en-US" dirty="0" smtClean="0"/>
              <a:t> FATHER </a:t>
            </a:r>
            <a:r>
              <a:rPr lang="en-US" dirty="0" err="1" smtClean="0"/>
              <a:t>steve</a:t>
            </a:r>
            <a:r>
              <a:rPr lang="en-US" dirty="0" smtClean="0"/>
              <a:t> jobs light </a:t>
            </a:r>
            <a:r>
              <a:rPr lang="en-US" dirty="0" err="1" smtClean="0"/>
              <a:t>ibm.dmielr.siment.infionen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738256" y="6708371"/>
            <a:ext cx="943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4331" y="6708371"/>
            <a:ext cx="588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 flipH="1">
            <a:off x="6095999" y="6708371"/>
            <a:ext cx="2733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92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JFK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830" y="2583894"/>
            <a:ext cx="86694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MLK ( REMOTE CONROL)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648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9023207" y="590089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6200"/>
            <a:ext cx="4114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CHANGE: GOVEMENT DOCUMENT</a:t>
            </a:r>
          </a:p>
          <a:p>
            <a:r>
              <a:rPr lang="en-US" b="1" dirty="0" smtClean="0"/>
              <a:t>PREA,§187 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0199470" y="613752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6323" y="649313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800214" y="613752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VISA</a:t>
            </a:r>
          </a:p>
          <a:p>
            <a:pPr algn="ctr"/>
            <a:r>
              <a:rPr lang="en-US" sz="800" dirty="0" err="1" smtClean="0">
                <a:solidFill>
                  <a:schemeClr val="accent1"/>
                </a:solidFill>
              </a:rPr>
              <a:t>Petulima</a:t>
            </a:r>
            <a:r>
              <a:rPr lang="en-US" sz="800" dirty="0" smtClean="0">
                <a:solidFill>
                  <a:schemeClr val="accent1"/>
                </a:solidFill>
              </a:rPr>
              <a:t> Marshal </a:t>
            </a:r>
            <a:r>
              <a:rPr lang="en-US" sz="800" dirty="0" err="1" smtClean="0">
                <a:solidFill>
                  <a:schemeClr val="accent1"/>
                </a:solidFill>
              </a:rPr>
              <a:t>ibm</a:t>
            </a:r>
            <a:r>
              <a:rPr lang="en-US" sz="800" dirty="0" smtClean="0">
                <a:solidFill>
                  <a:schemeClr val="accent1"/>
                </a:solidFill>
              </a:rPr>
              <a:t> Sales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ATOMCELCOCK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94657" y="1545592"/>
            <a:ext cx="167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 PENALTY</a:t>
            </a:r>
          </a:p>
          <a:p>
            <a:r>
              <a:rPr lang="en-US" dirty="0" smtClean="0"/>
              <a:t>PREA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5" y="2132699"/>
            <a:ext cx="4758043" cy="4463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12" y="649313"/>
            <a:ext cx="4759993" cy="620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8675" y="220757"/>
            <a:ext cx="278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PETOPHILE REFORM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7738" y="2191923"/>
            <a:ext cx="5160579" cy="120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429625" y="5265683"/>
            <a:ext cx="4942568" cy="25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516414" y="5854262"/>
            <a:ext cx="4845269" cy="23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9971475" y="2325347"/>
            <a:ext cx="1028126" cy="165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3" idx="2"/>
          </p:cNvCxnSpPr>
          <p:nvPr/>
        </p:nvCxnSpPr>
        <p:spPr>
          <a:xfrm flipH="1" flipV="1">
            <a:off x="7882358" y="590089"/>
            <a:ext cx="926288" cy="82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387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9221858" y="5103925"/>
            <a:ext cx="2784764" cy="14742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ORANCE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	JUICE (OJ)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023207" y="590089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6200"/>
            <a:ext cx="4114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CHANGE: GOVEMENT DOCUMENT</a:t>
            </a:r>
          </a:p>
          <a:p>
            <a:r>
              <a:rPr lang="en-US" b="1" dirty="0" smtClean="0"/>
              <a:t>PREA,§187 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0199470" y="613752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6323" y="649313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800214" y="613752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VISA</a:t>
            </a:r>
          </a:p>
          <a:p>
            <a:pPr algn="ctr"/>
            <a:r>
              <a:rPr lang="en-US" sz="800" dirty="0" err="1" smtClean="0">
                <a:solidFill>
                  <a:schemeClr val="accent1"/>
                </a:solidFill>
              </a:rPr>
              <a:t>Petulima</a:t>
            </a:r>
            <a:r>
              <a:rPr lang="en-US" sz="800" dirty="0" smtClean="0">
                <a:solidFill>
                  <a:schemeClr val="accent1"/>
                </a:solidFill>
              </a:rPr>
              <a:t> Marshal </a:t>
            </a:r>
            <a:r>
              <a:rPr lang="en-US" sz="800" dirty="0" err="1" smtClean="0">
                <a:solidFill>
                  <a:schemeClr val="accent1"/>
                </a:solidFill>
              </a:rPr>
              <a:t>ibm</a:t>
            </a:r>
            <a:r>
              <a:rPr lang="en-US" sz="800" dirty="0" smtClean="0">
                <a:solidFill>
                  <a:schemeClr val="accent1"/>
                </a:solidFill>
              </a:rPr>
              <a:t> Sales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ATOMCELCOCK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94657" y="1545592"/>
            <a:ext cx="167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 PENALTY</a:t>
            </a:r>
          </a:p>
          <a:p>
            <a:r>
              <a:rPr lang="en-US" dirty="0" smtClean="0"/>
              <a:t>PREA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12" y="649313"/>
            <a:ext cx="4759993" cy="620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09974" y="2502720"/>
            <a:ext cx="278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PETOPHILE REFORM</a:t>
            </a:r>
          </a:p>
        </p:txBody>
      </p:sp>
      <p:cxnSp>
        <p:nvCxnSpPr>
          <p:cNvPr id="22" name="Straight Connector 21"/>
          <p:cNvCxnSpPr>
            <a:endCxn id="3" idx="2"/>
          </p:cNvCxnSpPr>
          <p:nvPr/>
        </p:nvCxnSpPr>
        <p:spPr>
          <a:xfrm flipH="1" flipV="1">
            <a:off x="7882358" y="590089"/>
            <a:ext cx="926288" cy="82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62" y="3310759"/>
            <a:ext cx="950221" cy="1427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064" y="3310759"/>
            <a:ext cx="1142857" cy="152381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 flipV="1">
            <a:off x="7846129" y="3202397"/>
            <a:ext cx="1266340" cy="17101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0581421" y="2994440"/>
            <a:ext cx="1425201" cy="19362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44886" y="5550"/>
            <a:ext cx="5486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POLICE PETOPHILE REFORM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27" y="3202397"/>
            <a:ext cx="1232369" cy="16074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052" y="3218109"/>
            <a:ext cx="1232369" cy="1607438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6848208" y="5137590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VISA</a:t>
            </a:r>
          </a:p>
          <a:p>
            <a:pPr algn="ctr"/>
            <a:r>
              <a:rPr lang="en-US" sz="800" dirty="0" err="1" smtClean="0">
                <a:solidFill>
                  <a:schemeClr val="accent1"/>
                </a:solidFill>
              </a:rPr>
              <a:t>Petulima</a:t>
            </a:r>
            <a:r>
              <a:rPr lang="en-US" sz="800" dirty="0" smtClean="0">
                <a:solidFill>
                  <a:schemeClr val="accent1"/>
                </a:solidFill>
              </a:rPr>
              <a:t> Marshal </a:t>
            </a:r>
            <a:r>
              <a:rPr lang="en-US" sz="800" dirty="0" err="1" smtClean="0">
                <a:solidFill>
                  <a:schemeClr val="accent1"/>
                </a:solidFill>
              </a:rPr>
              <a:t>ibm</a:t>
            </a:r>
            <a:r>
              <a:rPr lang="en-US" sz="800" dirty="0" smtClean="0">
                <a:solidFill>
                  <a:schemeClr val="accent1"/>
                </a:solidFill>
              </a:rPr>
              <a:t> Sales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6930352" y="5113927"/>
            <a:ext cx="926288" cy="82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61" y="5019582"/>
            <a:ext cx="1451648" cy="14516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92" y="5049216"/>
            <a:ext cx="1232369" cy="1607438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H="1" flipV="1">
            <a:off x="9265427" y="4890308"/>
            <a:ext cx="1266340" cy="17101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11727" y="5049216"/>
            <a:ext cx="206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SALES: </a:t>
            </a:r>
            <a:r>
              <a:rPr lang="en-US" dirty="0" err="1" smtClean="0"/>
              <a:t>ibm</a:t>
            </a:r>
            <a:r>
              <a:rPr lang="en-US" dirty="0" smtClean="0"/>
              <a:t> </a:t>
            </a:r>
            <a:r>
              <a:rPr lang="en-US" dirty="0" err="1" smtClean="0"/>
              <a:t>marhsall</a:t>
            </a:r>
            <a:endParaRPr lang="en-US" dirty="0" smtClean="0"/>
          </a:p>
          <a:p>
            <a:r>
              <a:rPr lang="en-US" dirty="0" smtClean="0"/>
              <a:t>Villa </a:t>
            </a:r>
            <a:r>
              <a:rPr lang="en-US" dirty="0" err="1" smtClean="0"/>
              <a:t>rosa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97340" y="1592450"/>
            <a:ext cx="2741195" cy="125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 </a:t>
            </a:r>
            <a:r>
              <a:rPr lang="en-US" dirty="0" err="1" smtClean="0"/>
              <a:t>SALESMike</a:t>
            </a:r>
            <a:r>
              <a:rPr lang="en-US" dirty="0" smtClean="0"/>
              <a:t> </a:t>
            </a:r>
            <a:r>
              <a:rPr lang="en-US" dirty="0" err="1" smtClean="0"/>
              <a:t>navato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Petaluma</a:t>
            </a:r>
          </a:p>
          <a:p>
            <a:pPr algn="ctr"/>
            <a:r>
              <a:rPr lang="en-US" dirty="0" smtClean="0"/>
              <a:t>HOMSEXUAL, GAY (PETOPHILE)(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627476" y="1352944"/>
            <a:ext cx="2248445" cy="164149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9496775" y="2856034"/>
            <a:ext cx="308333" cy="246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68985" y="1312098"/>
            <a:ext cx="27093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LABORCODE </a:t>
            </a:r>
            <a:r>
              <a:rPr lang="en-US" sz="1000" dirty="0" err="1" smtClean="0"/>
              <a:t>nonPOlcieJob</a:t>
            </a:r>
            <a:r>
              <a:rPr lang="en-US" sz="1000" dirty="0" smtClean="0"/>
              <a:t> </a:t>
            </a:r>
            <a:r>
              <a:rPr lang="en-US" sz="1000" strike="sngStrike" dirty="0" err="1" smtClean="0"/>
              <a:t>starbuck</a:t>
            </a:r>
            <a:endParaRPr lang="en-US" sz="1000" strike="sngStrike" dirty="0" smtClean="0"/>
          </a:p>
          <a:p>
            <a:r>
              <a:rPr lang="en-US" sz="1000" dirty="0" err="1"/>
              <a:t>Ibm.damiler.apple.employe.tim.cook.PETOPHILE</a:t>
            </a:r>
            <a:endParaRPr lang="en-US" sz="1000" dirty="0"/>
          </a:p>
          <a:p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6370090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94" y="-60276"/>
            <a:ext cx="283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</a:t>
            </a:r>
            <a:r>
              <a:rPr lang="en-US" dirty="0" smtClean="0"/>
              <a:t>(FREE PIZZA)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78" y="2446196"/>
            <a:ext cx="4411804" cy="4411804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5439714" y="1094469"/>
            <a:ext cx="5757937" cy="41009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YOUR TIME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ATOMICBUTTON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14517" y="341114"/>
            <a:ext cx="152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andrewsblvd</a:t>
            </a:r>
            <a:r>
              <a:rPr lang="en-US" strike="sngStrike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28624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!$180/h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897821" y="525780"/>
            <a:ext cx="157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to black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</p:cNvCxnSpPr>
          <p:nvPr/>
        </p:nvCxnSpPr>
        <p:spPr>
          <a:xfrm flipH="1">
            <a:off x="4782207" y="710446"/>
            <a:ext cx="1692841" cy="7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262648" y="2921876"/>
            <a:ext cx="2112580" cy="49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0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9023207" y="590089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6200"/>
            <a:ext cx="4114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CHANGE: GOVEMENT DOCUMENT</a:t>
            </a:r>
          </a:p>
          <a:p>
            <a:r>
              <a:rPr lang="en-US" b="1" dirty="0" smtClean="0"/>
              <a:t>PREA,§187 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0199470" y="613752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VISA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626323" y="649313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800214" y="613752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VISA</a:t>
            </a:r>
          </a:p>
          <a:p>
            <a:pPr algn="ctr"/>
            <a:r>
              <a:rPr lang="en-US" sz="800" dirty="0" err="1" smtClean="0">
                <a:solidFill>
                  <a:schemeClr val="accent1"/>
                </a:solidFill>
              </a:rPr>
              <a:t>Petulima</a:t>
            </a:r>
            <a:r>
              <a:rPr lang="en-US" sz="800" dirty="0" smtClean="0">
                <a:solidFill>
                  <a:schemeClr val="accent1"/>
                </a:solidFill>
              </a:rPr>
              <a:t> Marshal </a:t>
            </a:r>
            <a:r>
              <a:rPr lang="en-US" sz="800" dirty="0" err="1" smtClean="0">
                <a:solidFill>
                  <a:schemeClr val="accent1"/>
                </a:solidFill>
              </a:rPr>
              <a:t>ibm</a:t>
            </a:r>
            <a:r>
              <a:rPr lang="en-US" sz="800" dirty="0" smtClean="0">
                <a:solidFill>
                  <a:schemeClr val="accent1"/>
                </a:solidFill>
              </a:rPr>
              <a:t> Sales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ATOMCELCOCK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12" y="649313"/>
            <a:ext cx="4759993" cy="620868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44886" y="5550"/>
            <a:ext cx="5486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POLICE PETOPHILE REFORM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256564" y="590089"/>
            <a:ext cx="891173" cy="78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26323" y="2055931"/>
            <a:ext cx="4102403" cy="37165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VISA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4310" y="1627375"/>
            <a:ext cx="387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GOD: see my new log taxi driver, BLACK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89076" y="1812041"/>
            <a:ext cx="2501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8677524" y="3691890"/>
            <a:ext cx="70957" cy="36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700944" y="1996707"/>
            <a:ext cx="364932" cy="206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519338" y="1713186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693572" y="649313"/>
            <a:ext cx="1054909" cy="76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700944" y="2490952"/>
            <a:ext cx="669732" cy="104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02198" y="5772441"/>
            <a:ext cx="981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louvre.fr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323" y="5777537"/>
            <a:ext cx="1531178" cy="10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639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9023207" y="590089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6200"/>
            <a:ext cx="4114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CHANGE: GOVEMENT DOCUMENT</a:t>
            </a:r>
          </a:p>
          <a:p>
            <a:r>
              <a:rPr lang="en-US" b="1" dirty="0" smtClean="0"/>
              <a:t>PREA,§187 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0199470" y="613752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6323" y="649313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800214" y="613752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VISA</a:t>
            </a:r>
          </a:p>
          <a:p>
            <a:pPr algn="ctr"/>
            <a:r>
              <a:rPr lang="en-US" sz="800" dirty="0" err="1" smtClean="0">
                <a:solidFill>
                  <a:schemeClr val="accent1"/>
                </a:solidFill>
              </a:rPr>
              <a:t>Petulima</a:t>
            </a:r>
            <a:r>
              <a:rPr lang="en-US" sz="800" dirty="0" smtClean="0">
                <a:solidFill>
                  <a:schemeClr val="accent1"/>
                </a:solidFill>
              </a:rPr>
              <a:t> Marshal </a:t>
            </a:r>
            <a:r>
              <a:rPr lang="en-US" sz="800" dirty="0" err="1" smtClean="0">
                <a:solidFill>
                  <a:schemeClr val="accent1"/>
                </a:solidFill>
              </a:rPr>
              <a:t>ibm</a:t>
            </a:r>
            <a:r>
              <a:rPr lang="en-US" sz="800" dirty="0" smtClean="0">
                <a:solidFill>
                  <a:schemeClr val="accent1"/>
                </a:solidFill>
              </a:rPr>
              <a:t> Sales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ATOMCELCOCK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12" y="649313"/>
            <a:ext cx="4759993" cy="6208687"/>
          </a:xfrm>
          <a:prstGeom prst="rect">
            <a:avLst/>
          </a:prstGeom>
        </p:spPr>
      </p:pic>
      <p:cxnSp>
        <p:nvCxnSpPr>
          <p:cNvPr id="22" name="Straight Connector 21"/>
          <p:cNvCxnSpPr>
            <a:endCxn id="3" idx="2"/>
          </p:cNvCxnSpPr>
          <p:nvPr/>
        </p:nvCxnSpPr>
        <p:spPr>
          <a:xfrm flipH="1" flipV="1">
            <a:off x="7882358" y="590089"/>
            <a:ext cx="926288" cy="82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44886" y="5550"/>
            <a:ext cx="5486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POLICE PETOPHILE REFORM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3876" y="2774731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9-1-1 TRAIN</a:t>
            </a:r>
          </a:p>
          <a:p>
            <a:r>
              <a:rPr lang="en-US" dirty="0" smtClean="0"/>
              <a:t>WWI. MEKREL(</a:t>
            </a:r>
            <a:r>
              <a:rPr lang="en-US" dirty="0" err="1" smtClean="0"/>
              <a:t>angleo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the ring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023207" y="2890345"/>
            <a:ext cx="771299" cy="69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55724" y="3520966"/>
            <a:ext cx="977462" cy="4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04083" y="3731172"/>
            <a:ext cx="311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KING.cook</a:t>
            </a:r>
            <a:endParaRPr lang="en-US" dirty="0" smtClean="0"/>
          </a:p>
          <a:p>
            <a:r>
              <a:rPr lang="en-US" dirty="0" smtClean="0"/>
              <a:t> Snow flake is dying: ring buffer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355724" y="3899338"/>
            <a:ext cx="667483" cy="7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800215" y="4162097"/>
            <a:ext cx="3016900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82358" y="4377503"/>
            <a:ext cx="3887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2013-&gt;2016 KING.POPE.BANK.STAFORD</a:t>
            </a:r>
          </a:p>
          <a:p>
            <a:r>
              <a:rPr lang="en-US" strike="sngStrike" dirty="0"/>
              <a:t>	</a:t>
            </a:r>
            <a:r>
              <a:rPr lang="en-US" strike="sngStrike" dirty="0" smtClean="0"/>
              <a:t>ring buffer</a:t>
            </a:r>
          </a:p>
          <a:p>
            <a:r>
              <a:rPr lang="en-US" dirty="0" smtClean="0"/>
              <a:t>  POLCI:PETONG:REFOMCE{</a:t>
            </a:r>
          </a:p>
          <a:p>
            <a:r>
              <a:rPr lang="en-US" dirty="0" smtClean="0"/>
              <a:t>	</a:t>
            </a:r>
            <a:r>
              <a:rPr lang="en-US" dirty="0"/>
              <a:t> KING.POPE.BANK.STAFORD</a:t>
            </a:r>
          </a:p>
          <a:p>
            <a:r>
              <a:rPr lang="en-US" dirty="0"/>
              <a:t>POLCI:PETONG:REFOMCE{</a:t>
            </a:r>
          </a:p>
          <a:p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177048" y="2890345"/>
            <a:ext cx="846159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748481" y="1849821"/>
            <a:ext cx="1046025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944303" y="1650124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Valley view</a:t>
            </a:r>
            <a:endParaRPr lang="en-US" strike="sngStrike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8513379" y="2019456"/>
            <a:ext cx="1281127" cy="14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38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8073521" y="1021998"/>
            <a:ext cx="948267" cy="7628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6200"/>
            <a:ext cx="4114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CHANGE: GOVEMENT DOCUMENT</a:t>
            </a:r>
          </a:p>
          <a:p>
            <a:r>
              <a:rPr lang="en-US" b="1" dirty="0" smtClean="0"/>
              <a:t>PREA,§187 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9165042" y="950331"/>
            <a:ext cx="948267" cy="762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VISA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676637" y="1081222"/>
            <a:ext cx="948267" cy="76285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50528" y="1045661"/>
            <a:ext cx="948267" cy="7628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VISA</a:t>
            </a:r>
          </a:p>
          <a:p>
            <a:pPr algn="ctr"/>
            <a:r>
              <a:rPr lang="en-US" sz="800" dirty="0" err="1" smtClean="0">
                <a:solidFill>
                  <a:schemeClr val="accent1"/>
                </a:solidFill>
              </a:rPr>
              <a:t>Petulima</a:t>
            </a:r>
            <a:r>
              <a:rPr lang="en-US" sz="800" dirty="0" smtClean="0">
                <a:solidFill>
                  <a:schemeClr val="accent1"/>
                </a:solidFill>
              </a:rPr>
              <a:t> Marshal </a:t>
            </a:r>
            <a:r>
              <a:rPr lang="en-US" sz="800" dirty="0" err="1" smtClean="0">
                <a:solidFill>
                  <a:schemeClr val="accent1"/>
                </a:solidFill>
              </a:rPr>
              <a:t>ibm</a:t>
            </a:r>
            <a:r>
              <a:rPr lang="en-US" sz="800" dirty="0" smtClean="0">
                <a:solidFill>
                  <a:schemeClr val="accent1"/>
                </a:solidFill>
              </a:rPr>
              <a:t> Sales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57390" y="86571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ATOMCELCOCK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12" y="649313"/>
            <a:ext cx="4759993" cy="620868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44886" y="5550"/>
            <a:ext cx="5486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POLICE PETOPHILE REFORM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122454" y="985330"/>
            <a:ext cx="891173" cy="78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8677524" y="3691890"/>
            <a:ext cx="70957" cy="36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700944" y="1996707"/>
            <a:ext cx="364932" cy="206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519338" y="1713186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743886" y="1081222"/>
            <a:ext cx="1054909" cy="76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700944" y="2490952"/>
            <a:ext cx="669732" cy="104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81" y="3352800"/>
            <a:ext cx="1621294" cy="8524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5" y="3352800"/>
            <a:ext cx="1621294" cy="852487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6106124" y="3372228"/>
            <a:ext cx="1054909" cy="76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746892" y="3294138"/>
            <a:ext cx="1054909" cy="76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922" y="2936748"/>
            <a:ext cx="1717709" cy="224049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92" y="2754196"/>
            <a:ext cx="1717709" cy="2240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2648" y="5381297"/>
            <a:ext cx="4031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QUEEN </a:t>
            </a:r>
            <a:r>
              <a:rPr lang="en-US" dirty="0" err="1" smtClean="0"/>
              <a:t>ibm.dmiler.employevidign.romeit</a:t>
            </a:r>
            <a:endParaRPr lang="en-US" dirty="0" smtClean="0"/>
          </a:p>
          <a:p>
            <a:r>
              <a:rPr lang="en-US" dirty="0" err="1" smtClean="0"/>
              <a:t>KING.STAFF.garner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dojo   , death </a:t>
            </a:r>
            <a:r>
              <a:rPr lang="en-US" dirty="0" err="1" smtClean="0"/>
              <a:t>mathch</a:t>
            </a:r>
            <a:r>
              <a:rPr lang="en-US" dirty="0" smtClean="0"/>
              <a:t> dojo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7798795" y="6106510"/>
            <a:ext cx="3184515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418786" y="5833241"/>
            <a:ext cx="1694523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073521" y="5580993"/>
            <a:ext cx="3351224" cy="4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91420" y="2602075"/>
            <a:ext cx="1082565" cy="37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Dojo </a:t>
            </a:r>
            <a:r>
              <a:rPr lang="en-US" dirty="0"/>
              <a:t>Neighbor </a:t>
            </a:r>
            <a:r>
              <a:rPr lang="en-US" dirty="0" err="1" smtClean="0"/>
              <a:t>neibhor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305569" y="3056762"/>
            <a:ext cx="1082565" cy="37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Dojo </a:t>
            </a:r>
            <a:r>
              <a:rPr lang="en-US" dirty="0" err="1" smtClean="0"/>
              <a:t>garnder</a:t>
            </a:r>
            <a:r>
              <a:rPr lang="en-US" dirty="0" smtClean="0"/>
              <a:t> </a:t>
            </a:r>
            <a:r>
              <a:rPr lang="en-US" dirty="0" err="1" smtClean="0"/>
              <a:t>neibhor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021788" y="2490952"/>
            <a:ext cx="1656722" cy="118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90084" y="3585492"/>
            <a:ext cx="1083901" cy="42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391052" y="3753655"/>
            <a:ext cx="866338" cy="38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49133" y="42052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65042" y="4665783"/>
            <a:ext cx="3074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C++ </a:t>
            </a:r>
            <a:r>
              <a:rPr lang="en-US" strike="sngStrike" dirty="0" err="1" smtClean="0"/>
              <a:t>brinety</a:t>
            </a:r>
            <a:r>
              <a:rPr lang="en-US" strike="sngStrike" dirty="0" smtClean="0"/>
              <a:t> tong</a:t>
            </a:r>
          </a:p>
          <a:p>
            <a:r>
              <a:rPr lang="en-US" strike="sngStrike" dirty="0" smtClean="0"/>
              <a:t>IBM MANGMETN C++ </a:t>
            </a:r>
            <a:r>
              <a:rPr lang="en-US" strike="sngStrike" dirty="0" err="1" smtClean="0"/>
              <a:t>Compler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018127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" y="0"/>
            <a:ext cx="1162431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GREEN</a:t>
            </a:r>
          </a:p>
          <a:p>
            <a:pPr algn="ctr"/>
            <a:r>
              <a:rPr lang="en-US" sz="9600" dirty="0" smtClean="0"/>
              <a:t>Do it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76800" y="3815255"/>
            <a:ext cx="3783724" cy="75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17876" y="4151586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Zoraon</a:t>
            </a:r>
            <a:r>
              <a:rPr lang="en-US" dirty="0" smtClean="0"/>
              <a:t>/</a:t>
            </a:r>
            <a:r>
              <a:rPr lang="en-US" dirty="0" err="1" smtClean="0"/>
              <a:t>lovelace</a:t>
            </a:r>
            <a:r>
              <a:rPr lang="en-US" dirty="0" smtClean="0"/>
              <a:t> sales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33793" y="4288221"/>
            <a:ext cx="2102069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113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" y="0"/>
            <a:ext cx="1162431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GREEN</a:t>
            </a:r>
          </a:p>
          <a:p>
            <a:pPr algn="ctr"/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72429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198"/>
            <a:ext cx="3777646" cy="3259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34" y="3543859"/>
            <a:ext cx="2718338" cy="28295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839" y="1133744"/>
            <a:ext cx="3755410" cy="24258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3636" y="407324"/>
            <a:ext cx="4505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Roth.ibm.dmielr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err="1" smtClean="0"/>
              <a:t>ipx</a:t>
            </a:r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 err="1" smtClean="0"/>
              <a:t>seuciety</a:t>
            </a:r>
            <a:r>
              <a:rPr lang="en-US" dirty="0" smtClean="0"/>
              <a:t> NSA </a:t>
            </a:r>
            <a:r>
              <a:rPr lang="en-US" dirty="0" err="1" smtClean="0"/>
              <a:t>Incidinet</a:t>
            </a:r>
            <a:r>
              <a:rPr lang="en-US" dirty="0" smtClean="0"/>
              <a:t>  H-A-M-I-L-T-O-N</a:t>
            </a:r>
          </a:p>
          <a:p>
            <a:r>
              <a:rPr lang="en-US" dirty="0" err="1" smtClean="0"/>
              <a:t>Ibm.dmier.pope.saint.anslem.LANGELY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096" y="3543859"/>
            <a:ext cx="1685925" cy="12287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7018" y="291776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opy LARRY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84516" y="2726575"/>
            <a:ext cx="2253516" cy="81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84" y="4606636"/>
            <a:ext cx="1154084" cy="11540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296102" y="4314305"/>
            <a:ext cx="16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DeShwan</a:t>
            </a:r>
            <a:r>
              <a:rPr lang="en-US" dirty="0" smtClean="0"/>
              <a:t> PRICE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237018" y="3657685"/>
            <a:ext cx="2884517" cy="111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954385" y="3543859"/>
            <a:ext cx="282633" cy="14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0448" y="274972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90015" y="1654233"/>
            <a:ext cx="266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MAINSTREET(</a:t>
            </a:r>
            <a:r>
              <a:rPr lang="en-US" strike="sngStrike" dirty="0" err="1" smtClean="0"/>
              <a:t>haupstrasse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82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7690" y="0"/>
            <a:ext cx="1162431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136912" y="2445548"/>
            <a:ext cx="22124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 smtClean="0"/>
              <a:t>RED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852365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81463" y="3244334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GREEN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6435" y="2350955"/>
            <a:ext cx="33720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BLACK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3032" y="49074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655" y="6523705"/>
            <a:ext cx="818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GERMANY MAINSTEET  NOC </a:t>
            </a:r>
            <a:r>
              <a:rPr lang="en-US" dirty="0" err="1" smtClean="0"/>
              <a:t>blinki</a:t>
            </a:r>
            <a:r>
              <a:rPr lang="en-US" dirty="0" smtClean="0"/>
              <a:t> FATHER </a:t>
            </a:r>
            <a:r>
              <a:rPr lang="en-US" dirty="0" err="1" smtClean="0"/>
              <a:t>steve</a:t>
            </a:r>
            <a:r>
              <a:rPr lang="en-US" dirty="0" smtClean="0"/>
              <a:t> jobs light </a:t>
            </a:r>
            <a:r>
              <a:rPr lang="en-US" dirty="0" err="1" smtClean="0"/>
              <a:t>ibm.dmielr.siment.infionen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738256" y="6708371"/>
            <a:ext cx="943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4331" y="6708371"/>
            <a:ext cx="588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 flipH="1">
            <a:off x="6095999" y="6708371"/>
            <a:ext cx="2733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098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0"/>
            <a:ext cx="11447605" cy="65587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JFK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830" y="2583894"/>
            <a:ext cx="86694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MLK ( REMOTE CONROL)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5830" y="4004441"/>
            <a:ext cx="67241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INNOCENT</a:t>
            </a:r>
            <a:r>
              <a:rPr lang="en-US" dirty="0" smtClean="0"/>
              <a:t>: REPORT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486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48640" y="525780"/>
            <a:ext cx="38100" cy="633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34" y="3543859"/>
            <a:ext cx="2718338" cy="28295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39" y="1133744"/>
            <a:ext cx="3755410" cy="24258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3636" y="407324"/>
            <a:ext cx="4505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Roth.ibm.dmielr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err="1" smtClean="0"/>
              <a:t>ipx</a:t>
            </a:r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 err="1" smtClean="0"/>
              <a:t>seuciety</a:t>
            </a:r>
            <a:r>
              <a:rPr lang="en-US" dirty="0" smtClean="0"/>
              <a:t> NSA </a:t>
            </a:r>
            <a:r>
              <a:rPr lang="en-US" dirty="0" err="1" smtClean="0"/>
              <a:t>Incidinet</a:t>
            </a:r>
            <a:r>
              <a:rPr lang="en-US" dirty="0" smtClean="0"/>
              <a:t>  H-A-M-I-L-T-O-N</a:t>
            </a:r>
          </a:p>
          <a:p>
            <a:r>
              <a:rPr lang="en-US" dirty="0" err="1" smtClean="0"/>
              <a:t>Ibm.dmier.pope.saint.anslem.LANGELY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096" y="3543859"/>
            <a:ext cx="1685925" cy="12287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7018" y="291776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opy LARRY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84516" y="2726575"/>
            <a:ext cx="2253516" cy="81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84" y="4606636"/>
            <a:ext cx="1154084" cy="11540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296102" y="4314305"/>
            <a:ext cx="16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DeShwan</a:t>
            </a:r>
            <a:r>
              <a:rPr lang="en-US" dirty="0" smtClean="0"/>
              <a:t> PRICE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237018" y="3657685"/>
            <a:ext cx="2884517" cy="111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954385" y="3543859"/>
            <a:ext cx="282633" cy="14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0448" y="274972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90015" y="1654233"/>
            <a:ext cx="266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MAINSTREET(</a:t>
            </a:r>
            <a:r>
              <a:rPr lang="en-US" strike="sngStrike" dirty="0" err="1" smtClean="0"/>
              <a:t>haupstrasse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8" y="0"/>
            <a:ext cx="1154084" cy="11540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40" y="572380"/>
            <a:ext cx="1713049" cy="9593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9120" y="1430974"/>
            <a:ext cx="1894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HOMICIDE:KYSTAL</a:t>
            </a:r>
          </a:p>
          <a:p>
            <a:r>
              <a:rPr lang="en-US" dirty="0" smtClean="0"/>
              <a:t>HOMICDIE:LUX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6885" y="2100470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41.phil.ATOMCEFACOTRY(</a:t>
            </a:r>
            <a:r>
              <a:rPr lang="en-US" sz="1000" strike="sngStrike" dirty="0" err="1" smtClean="0"/>
              <a:t>Tutit</a:t>
            </a:r>
            <a:r>
              <a:rPr lang="en-US" sz="1000" strike="sngStrike" dirty="0" smtClean="0"/>
              <a:t> </a:t>
            </a:r>
            <a:r>
              <a:rPr lang="en-US" sz="1000" strike="sngStrike" dirty="0" err="1" smtClean="0"/>
              <a:t>fritu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018" y="3543859"/>
            <a:ext cx="4712742" cy="14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84314" y="3615537"/>
            <a:ext cx="1050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/>
              <a:t>herr</a:t>
            </a:r>
            <a:r>
              <a:rPr lang="en-US" sz="800" dirty="0" smtClean="0"/>
              <a:t>/frau  </a:t>
            </a:r>
            <a:r>
              <a:rPr lang="en-US" sz="800" dirty="0" err="1" smtClean="0"/>
              <a:t>rheinhard</a:t>
            </a:r>
            <a:endParaRPr lang="en-US" sz="800" dirty="0" smtClean="0"/>
          </a:p>
          <a:p>
            <a:r>
              <a:rPr lang="en-US" sz="800" dirty="0" err="1" smtClean="0"/>
              <a:t>Waldstrasse</a:t>
            </a:r>
            <a:r>
              <a:rPr lang="en-US" sz="800" dirty="0" smtClean="0"/>
              <a:t> 24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linkeinheim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11" name="Right Arrow 10"/>
          <p:cNvSpPr/>
          <p:nvPr/>
        </p:nvSpPr>
        <p:spPr>
          <a:xfrm rot="15529971">
            <a:off x="4319990" y="2197589"/>
            <a:ext cx="1468417" cy="1220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7729856">
            <a:off x="2709107" y="2217024"/>
            <a:ext cx="1826118" cy="1220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47157" y="2136850"/>
            <a:ext cx="2691634" cy="108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Bejamin</a:t>
            </a:r>
            <a:r>
              <a:rPr lang="en-US" dirty="0" smtClean="0"/>
              <a:t> lux</a:t>
            </a:r>
          </a:p>
          <a:p>
            <a:r>
              <a:rPr lang="en-US" dirty="0" smtClean="0"/>
              <a:t>HOMCEO:LUX:FETUS</a:t>
            </a:r>
          </a:p>
          <a:p>
            <a:r>
              <a:rPr lang="en-US" dirty="0" smtClean="0"/>
              <a:t>HOCME:LUX:MARIA:FETUS</a:t>
            </a:r>
          </a:p>
          <a:p>
            <a:r>
              <a:rPr lang="en-US" sz="1050" dirty="0" err="1" smtClean="0"/>
              <a:t>Ibm.dierapple.riot</a:t>
            </a:r>
            <a:r>
              <a:rPr lang="en-US" sz="1000" dirty="0" smtClean="0"/>
              <a:t>[].customers</a:t>
            </a:r>
            <a:endParaRPr lang="en-US" sz="1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10" y="1959438"/>
            <a:ext cx="202595" cy="31627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947157" y="1901278"/>
            <a:ext cx="610178" cy="37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3172" y="1479910"/>
            <a:ext cx="4563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HOMICDOE:LUX:COINTOWN</a:t>
            </a:r>
          </a:p>
          <a:p>
            <a:r>
              <a:rPr lang="en-US" dirty="0"/>
              <a:t> </a:t>
            </a:r>
            <a:r>
              <a:rPr lang="en-US" dirty="0" smtClean="0"/>
              <a:t>  0.1 </a:t>
            </a:r>
            <a:r>
              <a:rPr lang="en-US" dirty="0" err="1" smtClean="0"/>
              <a:t>Interst</a:t>
            </a:r>
            <a:r>
              <a:rPr lang="en-US" dirty="0" smtClean="0"/>
              <a:t> </a:t>
            </a:r>
            <a:r>
              <a:rPr lang="en-US" dirty="0" err="1" smtClean="0"/>
              <a:t>Town.alg.nonPoliceAuschitzLgocal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83240" y="91440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LES, PRICE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019993" y="174567"/>
            <a:ext cx="272981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3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2707</Words>
  <Application>Microsoft Office PowerPoint</Application>
  <PresentationFormat>Widescreen</PresentationFormat>
  <Paragraphs>888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Calibri Light</vt:lpstr>
      <vt:lpstr>Google Sans</vt:lpstr>
      <vt:lpstr>Lato</vt:lpstr>
      <vt:lpstr>Lucida Console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34</cp:revision>
  <dcterms:created xsi:type="dcterms:W3CDTF">2023-04-11T14:06:33Z</dcterms:created>
  <dcterms:modified xsi:type="dcterms:W3CDTF">2023-04-11T20:25:19Z</dcterms:modified>
</cp:coreProperties>
</file>