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1562-078A-4D4C-AE82-7BAD801CB8B0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1E96-F160-4131-B69A-2F330F79A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36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32082" y="1082565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42593" y="1481959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8621" y="1786759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41.Hiroshima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6227" y="528567"/>
            <a:ext cx="272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strike="sngStrike" dirty="0" err="1" smtClean="0"/>
              <a:t>paypal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ebay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employe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0242" y="1282261"/>
            <a:ext cx="156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</a:t>
            </a:r>
          </a:p>
          <a:p>
            <a:r>
              <a:rPr lang="en-US" dirty="0"/>
              <a:t> </a:t>
            </a:r>
            <a:r>
              <a:rPr lang="en-US" dirty="0" smtClean="0"/>
              <a:t>  TIVOLI SOAP </a:t>
            </a:r>
          </a:p>
          <a:p>
            <a:r>
              <a:rPr lang="en-US" dirty="0"/>
              <a:t> </a:t>
            </a:r>
            <a:r>
              <a:rPr lang="en-US" dirty="0" smtClean="0"/>
              <a:t>      JENKINS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27297" y="1005263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380242" y="1481958"/>
            <a:ext cx="556586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3"/>
          </p:cNvCxnSpPr>
          <p:nvPr/>
        </p:nvCxnSpPr>
        <p:spPr>
          <a:xfrm>
            <a:off x="6663559" y="1743926"/>
            <a:ext cx="1279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789683" y="1971425"/>
            <a:ext cx="935420" cy="7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7297" y="2205590"/>
            <a:ext cx="317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 ( </a:t>
            </a:r>
            <a:r>
              <a:rPr lang="en-US" strike="sngStrike" dirty="0" err="1" smtClean="0"/>
              <a:t>tiovli</a:t>
            </a:r>
            <a:r>
              <a:rPr lang="en-US" strike="sngStrike" dirty="0" smtClean="0"/>
              <a:t> REMOTE CONTROL</a:t>
            </a:r>
            <a:r>
              <a:rPr lang="en-US" dirty="0" smtClean="0"/>
              <a:t> 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743200" y="3475706"/>
            <a:ext cx="8628993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6226" y="273269"/>
            <a:ext cx="480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bm.dmiel.employe.virigin.rommtie</a:t>
            </a:r>
            <a:r>
              <a:rPr lang="en-US" dirty="0" smtClean="0"/>
              <a:t> (0.1 </a:t>
            </a:r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strike="sngStrike" dirty="0" err="1" smtClean="0"/>
              <a:t>ebay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28083" y="528567"/>
            <a:ext cx="2049517" cy="22356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Shit that happens on screen </a:t>
            </a:r>
            <a:r>
              <a:rPr lang="en-US" dirty="0" smtClean="0"/>
              <a:t>FBI:WMD</a:t>
            </a:r>
          </a:p>
          <a:p>
            <a:pPr algn="ctr"/>
            <a:r>
              <a:rPr lang="en-US" dirty="0" err="1" smtClean="0"/>
              <a:t>LABOR_CODE.nonPoliceSKLogical.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9228083" y="2800216"/>
            <a:ext cx="196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Real-life; my things</a:t>
            </a:r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9228083" y="310637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42080" y="17971"/>
            <a:ext cx="224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nonPolcieEvacuation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73247" y="2206266"/>
            <a:ext cx="3722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trike="sngStrike" dirty="0" err="1" smtClean="0"/>
              <a:t>cicos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tnt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network.nonPolcieTexasNA</a:t>
            </a:r>
            <a:endParaRPr lang="en-US" strike="sngStrike" dirty="0" smtClean="0"/>
          </a:p>
          <a:p>
            <a:r>
              <a:rPr lang="en-US" dirty="0" smtClean="0"/>
              <a:t>CPVA 2013 visa	</a:t>
            </a:r>
          </a:p>
          <a:p>
            <a:r>
              <a:rPr lang="en-US" dirty="0" smtClean="0"/>
              <a:t>           2014 </a:t>
            </a:r>
            <a:r>
              <a:rPr lang="en-US" dirty="0" err="1" smtClean="0"/>
              <a:t>cisoc</a:t>
            </a:r>
            <a:endParaRPr lang="en-US" dirty="0" smtClean="0"/>
          </a:p>
          <a:p>
            <a:r>
              <a:rPr lang="en-US" dirty="0" smtClean="0"/>
              <a:t>           2016 apple</a:t>
            </a:r>
          </a:p>
          <a:p>
            <a:r>
              <a:rPr lang="en-US" dirty="0" smtClean="0"/>
              <a:t>           2019 </a:t>
            </a:r>
            <a:r>
              <a:rPr lang="en-US" dirty="0" err="1" smtClean="0"/>
              <a:t>glu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3016469" y="2574922"/>
            <a:ext cx="1117992" cy="1208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717" y="4172607"/>
            <a:ext cx="4494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nonPoliceDataLogical</a:t>
            </a:r>
            <a:r>
              <a:rPr lang="en-US" dirty="0" smtClean="0"/>
              <a:t>. </a:t>
            </a:r>
            <a:r>
              <a:rPr lang="en-US" dirty="0" err="1" smtClean="0"/>
              <a:t>nonPOilceEnteryLgoical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nonPoliceData</a:t>
            </a:r>
            <a:r>
              <a:rPr lang="en-US" dirty="0" smtClean="0"/>
              <a:t>[].employee[]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nonPolicewife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nonPolciedaughter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BIG_DECISSIONS</a:t>
            </a:r>
          </a:p>
          <a:p>
            <a:endParaRPr lang="en-US" dirty="0"/>
          </a:p>
          <a:p>
            <a:r>
              <a:rPr lang="en-US" dirty="0" err="1" smtClean="0"/>
              <a:t>nonPoliceDataLgoiacl.nonPolcieExitLogical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10294" y="759399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r>
              <a:rPr lang="en-US" dirty="0" smtClean="0"/>
              <a:t>FBI:CPVA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76999" y="-124174"/>
            <a:ext cx="286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ATOMCLOCK</a:t>
            </a:r>
            <a:endParaRPr lang="en-US" sz="4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134461" y="2944930"/>
            <a:ext cx="1577850" cy="16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29289" y="2931124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ATOMBOMB</a:t>
            </a:r>
            <a:r>
              <a:rPr lang="en-US" dirty="0" smtClean="0"/>
              <a:t>(</a:t>
            </a:r>
            <a:r>
              <a:rPr lang="en-US" dirty="0" err="1" smtClean="0"/>
              <a:t>HAHN,chinse</a:t>
            </a:r>
            <a:r>
              <a:rPr lang="en-US" dirty="0" smtClean="0"/>
              <a:t>-twang)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725103" y="3063935"/>
            <a:ext cx="1248486" cy="7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0" idx="0"/>
          </p:cNvCxnSpPr>
          <p:nvPr/>
        </p:nvCxnSpPr>
        <p:spPr>
          <a:xfrm flipV="1">
            <a:off x="4134462" y="1786759"/>
            <a:ext cx="883772" cy="4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1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1397" y="1990092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0376" y="2406158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8228" y="0"/>
            <a:ext cx="45227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ATOMCLOCK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1397" y="2573588"/>
            <a:ext cx="24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ATOMCEBUNKER(HAHN)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97009" y="3405808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75988" y="3821874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97009" y="3989304"/>
            <a:ext cx="24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ATOMCEBUNKER(HAHN)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48726" y="1684421"/>
            <a:ext cx="3513221" cy="311617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48726" y="131144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Ghohceo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/j </a:t>
            </a:r>
            <a:r>
              <a:rPr lang="en-US" dirty="0" err="1" smtClean="0"/>
              <a:t>hahn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848726" y="1215189"/>
            <a:ext cx="854242" cy="46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48726" y="4870744"/>
            <a:ext cx="37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Logical Facebook  Atomic Bunkers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6292639" y="456853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39453" y="714703"/>
            <a:ext cx="668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CVPA.FREE(PIZZA).</a:t>
            </a:r>
            <a:r>
              <a:rPr lang="en-US" dirty="0" err="1" smtClean="0"/>
              <a:t>nonPoclieContentItem</a:t>
            </a:r>
            <a:r>
              <a:rPr lang="en-US" dirty="0" smtClean="0"/>
              <a:t>(</a:t>
            </a:r>
            <a:r>
              <a:rPr lang="en-US" strike="sngStrike" dirty="0" smtClean="0"/>
              <a:t>hippie </a:t>
            </a:r>
            <a:r>
              <a:rPr lang="en-US" strike="sngStrike" dirty="0" err="1" smtClean="0"/>
              <a:t>sacate</a:t>
            </a:r>
            <a:r>
              <a:rPr lang="en-US" strike="sngStrike" dirty="0" smtClean="0"/>
              <a:t> board bowing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11970" y="419543"/>
            <a:ext cx="22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oth.ibm.dmiler.visa.*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84621" y="5173731"/>
            <a:ext cx="7406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trike="sngStrike" dirty="0" smtClean="0"/>
              <a:t>TRAILER TRASH</a:t>
            </a:r>
          </a:p>
          <a:p>
            <a:r>
              <a:rPr lang="en-US" sz="1000" b="1" strike="sngStrike" dirty="0" smtClean="0"/>
              <a:t>Welcome back get my Trailer Trash out of  My yard with my girlfriend</a:t>
            </a:r>
          </a:p>
          <a:p>
            <a:r>
              <a:rPr lang="en-US" sz="1000" b="1" strike="sngStrike" dirty="0" smtClean="0"/>
              <a:t>[x] no</a:t>
            </a:r>
            <a:endParaRPr lang="en-US" sz="1000" b="1" strike="sngStrike" dirty="0"/>
          </a:p>
        </p:txBody>
      </p:sp>
      <p:cxnSp>
        <p:nvCxnSpPr>
          <p:cNvPr id="29" name="Straight Connector 28"/>
          <p:cNvCxnSpPr>
            <a:stCxn id="26" idx="1"/>
            <a:endCxn id="26" idx="3"/>
          </p:cNvCxnSpPr>
          <p:nvPr/>
        </p:nvCxnSpPr>
        <p:spPr>
          <a:xfrm>
            <a:off x="2911970" y="604209"/>
            <a:ext cx="222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50" y="1194528"/>
            <a:ext cx="3430396" cy="4153469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460186" y="1107996"/>
            <a:ext cx="4124846" cy="45709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580791" y="952517"/>
            <a:ext cx="330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FREE(PIZZA(FLORIAN</a:t>
            </a:r>
            <a:r>
              <a:rPr lang="en-US" dirty="0" smtClean="0"/>
              <a:t> IPX </a:t>
            </a:r>
            <a:r>
              <a:rPr lang="en-US" strike="sngStrike" dirty="0" smtClean="0"/>
              <a:t>DUSITN)</a:t>
            </a:r>
          </a:p>
          <a:p>
            <a:r>
              <a:rPr lang="en-US" strike="sngStrike" dirty="0" err="1" smtClean="0"/>
              <a:t>Britynet</a:t>
            </a:r>
            <a:r>
              <a:rPr lang="en-US" strike="sngStrike" dirty="0" smtClean="0"/>
              <a:t> </a:t>
            </a:r>
            <a:r>
              <a:rPr lang="en-US" b="1" dirty="0" err="1" smtClean="0"/>
              <a:t>WWI</a:t>
            </a:r>
            <a:r>
              <a:rPr lang="en-US" strike="sngStrike" dirty="0" err="1" smtClean="0"/>
              <a:t>.dusitin</a:t>
            </a:r>
            <a:endParaRPr lang="en-US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10780295" y="558265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( and so)</a:t>
            </a:r>
            <a:endParaRPr lang="en-US" dirty="0"/>
          </a:p>
        </p:txBody>
      </p:sp>
      <p:cxnSp>
        <p:nvCxnSpPr>
          <p:cNvPr id="36" name="Straight Connector 35"/>
          <p:cNvCxnSpPr>
            <a:stCxn id="34" idx="2"/>
            <a:endCxn id="34" idx="3"/>
          </p:cNvCxnSpPr>
          <p:nvPr/>
        </p:nvCxnSpPr>
        <p:spPr>
          <a:xfrm flipV="1">
            <a:off x="11573942" y="5767319"/>
            <a:ext cx="79364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22010" y="1990092"/>
            <a:ext cx="7733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41.FREE(PIZZA)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4891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78228" y="0"/>
            <a:ext cx="45227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/>
              <a:t>ATOMCLOCK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39165" y="357351"/>
            <a:ext cx="10439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HOMICIDE:IS-A-BELL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5666874" y="2129589"/>
            <a:ext cx="5918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J</a:t>
            </a:r>
            <a:endParaRPr lang="en-US" sz="9600" b="1" dirty="0"/>
          </a:p>
        </p:txBody>
      </p:sp>
      <p:pic>
        <p:nvPicPr>
          <p:cNvPr id="1026" name="Picture 2" descr="Sons of Anarchy' director Guy Ferland on filming Juice'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21582" y="4120649"/>
            <a:ext cx="1232401" cy="7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574758" y="3699249"/>
            <a:ext cx="1937084" cy="1618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6087" y="1368260"/>
            <a:ext cx="246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Ibm.dmiler.apple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Ibm.dmiler.apple.linedin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33656" y="6256421"/>
            <a:ext cx="506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ibm.dmiler.appel.Davidson.nonPOIceSoundLocal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10863" y="2550695"/>
            <a:ext cx="537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41.FEDEARL.(IBM).</a:t>
            </a:r>
            <a:r>
              <a:rPr lang="en-US" dirty="0" err="1" smtClean="0"/>
              <a:t>soa</a:t>
            </a:r>
            <a:endParaRPr lang="en-US" dirty="0" smtClean="0"/>
          </a:p>
          <a:p>
            <a:r>
              <a:rPr lang="en-US" dirty="0" err="1" smtClean="0"/>
              <a:t>WSAM.nonPoliceInteurLoical</a:t>
            </a:r>
            <a:r>
              <a:rPr lang="en-US" dirty="0" smtClean="0"/>
              <a:t>(</a:t>
            </a:r>
            <a:r>
              <a:rPr lang="en-US" dirty="0" err="1" smtClean="0"/>
              <a:t>arhtuth</a:t>
            </a:r>
            <a:r>
              <a:rPr lang="en-US" dirty="0" smtClean="0"/>
              <a:t> </a:t>
            </a:r>
            <a:r>
              <a:rPr lang="en-US" dirty="0" err="1" smtClean="0"/>
              <a:t>tsang</a:t>
            </a:r>
            <a:r>
              <a:rPr lang="en-US" dirty="0" smtClean="0"/>
              <a:t>,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bility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575758" y="2406316"/>
            <a:ext cx="445168" cy="64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98" y="4315961"/>
            <a:ext cx="1275410" cy="5314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4300806" y="3917197"/>
            <a:ext cx="1937084" cy="16187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67853" y="2033337"/>
            <a:ext cx="3801495" cy="1665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ANARCY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58703" y="1010653"/>
            <a:ext cx="333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IBM.*.</a:t>
            </a:r>
            <a:r>
              <a:rPr lang="en-US" dirty="0" err="1" smtClean="0"/>
              <a:t>nonPoliceDoucmetnLgiocal</a:t>
            </a:r>
            <a:endParaRPr lang="en-US" dirty="0" smtClean="0"/>
          </a:p>
          <a:p>
            <a:r>
              <a:rPr lang="en-US" dirty="0" err="1" smtClean="0"/>
              <a:t>Ibm.ccom</a:t>
            </a:r>
            <a:r>
              <a:rPr lang="en-US" dirty="0" smtClean="0"/>
              <a:t>/</a:t>
            </a:r>
            <a:r>
              <a:rPr lang="en-US" dirty="0" err="1" smtClean="0"/>
              <a:t>WebSerphe</a:t>
            </a:r>
            <a:r>
              <a:rPr lang="en-US" dirty="0" smtClean="0"/>
              <a:t>/*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596" y="1461348"/>
            <a:ext cx="1105634" cy="65730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459579" y="2129589"/>
            <a:ext cx="103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watchers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7311596" y="1461348"/>
            <a:ext cx="1105634" cy="1269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864414" y="1472318"/>
            <a:ext cx="389180" cy="93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98226" y="4315961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Roth.ibm.dmiler.appel</a:t>
            </a:r>
            <a:r>
              <a:rPr lang="en-US" dirty="0" smtClean="0"/>
              <a:t>.(School shooter)</a:t>
            </a:r>
            <a:endParaRPr lang="en-US" dirty="0"/>
          </a:p>
        </p:txBody>
      </p:sp>
      <p:cxnSp>
        <p:nvCxnSpPr>
          <p:cNvPr id="48" name="Straight Connector 47"/>
          <p:cNvCxnSpPr>
            <a:stCxn id="46" idx="2"/>
          </p:cNvCxnSpPr>
          <p:nvPr/>
        </p:nvCxnSpPr>
        <p:spPr>
          <a:xfrm flipV="1">
            <a:off x="9330005" y="4460841"/>
            <a:ext cx="2256877" cy="224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60741" y="5402635"/>
            <a:ext cx="2499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</a:t>
            </a:r>
            <a:r>
              <a:rPr lang="en-US" sz="9600" dirty="0" smtClean="0"/>
              <a:t>no</a:t>
            </a:r>
            <a:r>
              <a:rPr lang="en-US" dirty="0" smtClean="0"/>
              <a:t> </a:t>
            </a:r>
            <a:r>
              <a:rPr lang="en-US" strike="sngStrike" dirty="0" smtClean="0"/>
              <a:t>and so </a:t>
            </a:r>
            <a:endParaRPr lang="en-US" strike="sngStrike" dirty="0"/>
          </a:p>
        </p:txBody>
      </p:sp>
      <p:sp>
        <p:nvSpPr>
          <p:cNvPr id="50" name="TextBox 49"/>
          <p:cNvSpPr txBox="1"/>
          <p:nvPr/>
        </p:nvSpPr>
        <p:spPr>
          <a:xfrm>
            <a:off x="1275364" y="60717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8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3105835"/>
            <a:ext cx="80812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https://www.ibm.com/docs/en/was-zos/8.5.5?topic=samples-jax-ws-web-services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475748" y="1046748"/>
            <a:ext cx="3801495" cy="1665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ANARCY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75748" y="4692316"/>
            <a:ext cx="3801495" cy="1665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ANARCY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8568" y="541421"/>
            <a:ext cx="71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FATAL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88568" y="4322984"/>
            <a:ext cx="71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FATAL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34" y="1347925"/>
            <a:ext cx="2021516" cy="11320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277243" y="357351"/>
            <a:ext cx="300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Travis, Visa/</a:t>
            </a:r>
            <a:r>
              <a:rPr lang="en-US" dirty="0" err="1" smtClean="0"/>
              <a:t>Cybersoruce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15056" y="4193360"/>
            <a:ext cx="1890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 , </a:t>
            </a:r>
            <a:r>
              <a:rPr lang="en-US" dirty="0" err="1" smtClean="0"/>
              <a:t>Linkeind</a:t>
            </a:r>
            <a:r>
              <a:rPr lang="en-US" dirty="0" smtClean="0"/>
              <a:t>/ Apple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34" y="5003886"/>
            <a:ext cx="1432922" cy="107330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9721516" y="1347925"/>
            <a:ext cx="1407695" cy="113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144000" y="5003886"/>
            <a:ext cx="1443789" cy="135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83442" y="714703"/>
            <a:ext cx="1106905" cy="226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03758" y="4121498"/>
            <a:ext cx="1179095" cy="236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flipH="1">
            <a:off x="2117557" y="6487852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2389" y="714703"/>
            <a:ext cx="16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People as colors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335505" y="910753"/>
            <a:ext cx="2237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2389" y="1443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88568" y="144379"/>
            <a:ext cx="442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nonPOliceStreetcrimeFitnigLgocla</a:t>
            </a:r>
            <a:r>
              <a:rPr lang="en-US" dirty="0" smtClean="0"/>
              <a:t> ( </a:t>
            </a:r>
            <a:r>
              <a:rPr lang="en-US" strike="sngStrike" dirty="0" smtClean="0"/>
              <a:t>At work?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494295" y="513711"/>
            <a:ext cx="1106905" cy="21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26642" y="4121498"/>
            <a:ext cx="1479253" cy="44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5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60558" y="84221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 cum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740817" y="577516"/>
            <a:ext cx="480260" cy="8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80284" y="1211543"/>
            <a:ext cx="4278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Ibm.dmioer.aprner.employe.joeshpe.pearse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Watching paint dry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80284" y="7147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7779" y="4150895"/>
            <a:ext cx="671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  </a:t>
            </a:r>
            <a:r>
              <a:rPr lang="en-US" dirty="0" err="1" smtClean="0"/>
              <a:t>nonPIceFrambuffrers</a:t>
            </a:r>
            <a:r>
              <a:rPr lang="en-US" dirty="0" smtClean="0"/>
              <a:t>(new </a:t>
            </a:r>
            <a:r>
              <a:rPr lang="en-US" dirty="0" err="1" smtClean="0"/>
              <a:t>apparments</a:t>
            </a:r>
            <a:r>
              <a:rPr lang="en-US" dirty="0" smtClean="0"/>
              <a:t>, </a:t>
            </a:r>
            <a:r>
              <a:rPr lang="en-US" dirty="0" err="1" smtClean="0"/>
              <a:t>jax</a:t>
            </a:r>
            <a:r>
              <a:rPr lang="en-US" dirty="0" smtClean="0"/>
              <a:t> teller </a:t>
            </a:r>
            <a:r>
              <a:rPr lang="en-US" dirty="0" err="1" smtClean="0"/>
              <a:t>saramento</a:t>
            </a:r>
            <a:r>
              <a:rPr lang="en-US" dirty="0" smtClean="0"/>
              <a:t> </a:t>
            </a:r>
            <a:r>
              <a:rPr lang="en-US" dirty="0" err="1" smtClean="0"/>
              <a:t>navg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54253" y="4335561"/>
            <a:ext cx="4403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1077" y="612407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 no and so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89636" y="6312933"/>
            <a:ext cx="2419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680284" y="1816768"/>
            <a:ext cx="2177716" cy="19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9316" y="2550695"/>
            <a:ext cx="132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Pearse</a:t>
            </a:r>
            <a:r>
              <a:rPr lang="en-US" dirty="0" smtClean="0"/>
              <a:t>-cook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1"/>
          </p:cNvCxnSpPr>
          <p:nvPr/>
        </p:nvCxnSpPr>
        <p:spPr>
          <a:xfrm>
            <a:off x="3549316" y="2735361"/>
            <a:ext cx="1455821" cy="5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2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72" y="2310063"/>
            <a:ext cx="355046" cy="26594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137484" y="1985211"/>
            <a:ext cx="1130969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8453" y="1985211"/>
            <a:ext cx="405051" cy="39249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027656" y="1800186"/>
            <a:ext cx="1130969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Sons of Anarchy' director Guy Ferland on filming Juice'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03206" y="2377701"/>
            <a:ext cx="606164" cy="1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>
            <a:off x="4603206" y="2201779"/>
            <a:ext cx="858966" cy="61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625" y="18001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vince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58625" y="1636295"/>
            <a:ext cx="676788" cy="74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ons of Anarchy' director Guy Ferland on filming Juice's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028335" y="2485768"/>
            <a:ext cx="606164" cy="1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603885" y="2201779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ipx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562433" y="1430308"/>
            <a:ext cx="3699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God.(f</a:t>
            </a:r>
            <a:r>
              <a:rPr lang="en-US" strike="sngStrike" dirty="0" smtClean="0"/>
              <a:t>ireworks</a:t>
            </a:r>
            <a:r>
              <a:rPr lang="en-US" dirty="0" smtClean="0"/>
              <a:t>).</a:t>
            </a:r>
            <a:r>
              <a:rPr lang="en-US" dirty="0" err="1" smtClean="0"/>
              <a:t>nonPoceTunsisain</a:t>
            </a:r>
            <a:endParaRPr lang="en-US" dirty="0" smtClean="0"/>
          </a:p>
          <a:p>
            <a:r>
              <a:rPr lang="en-US" dirty="0" err="1" smtClean="0"/>
              <a:t>nonPOliceMAchdonena</a:t>
            </a:r>
            <a:endParaRPr lang="en-US" dirty="0" smtClean="0"/>
          </a:p>
          <a:p>
            <a:r>
              <a:rPr lang="en-US" dirty="0" err="1" smtClean="0"/>
              <a:t>Ibm.dmiler.realpaleyr.facebook.tinder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0197246" y="2443034"/>
            <a:ext cx="679301" cy="37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78705" y="453590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91166" y="5920184"/>
            <a:ext cx="18453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HOMICIDE[].</a:t>
            </a:r>
            <a:r>
              <a:rPr lang="en-US" strike="sngStrike" dirty="0" err="1" smtClean="0"/>
              <a:t>marx</a:t>
            </a:r>
            <a:endParaRPr lang="en-US" strike="sngStrike" dirty="0" smtClean="0"/>
          </a:p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1166" y="592018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84621" y="1732547"/>
            <a:ext cx="515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1”D”8723  SQ.41.ibm.dmiler.employe.vigngi.rommeti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FBI.invesiton</a:t>
            </a:r>
            <a:r>
              <a:rPr lang="en-US" dirty="0" smtClean="0"/>
              <a:t>(</a:t>
            </a:r>
            <a:r>
              <a:rPr lang="en-US" dirty="0" err="1" smtClean="0"/>
              <a:t>charls</a:t>
            </a:r>
            <a:r>
              <a:rPr lang="en-US" dirty="0" smtClean="0"/>
              <a:t> </a:t>
            </a:r>
            <a:r>
              <a:rPr lang="en-US" dirty="0" err="1" smtClean="0"/>
              <a:t>manson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400800" y="2249905"/>
            <a:ext cx="1708484" cy="12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173579" y="2550695"/>
            <a:ext cx="3270981" cy="16122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CHARLES MANSON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003758" y="2378878"/>
            <a:ext cx="1684421" cy="231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5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91166" y="592018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6758" y="1756611"/>
            <a:ext cx="1034716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97441" y="1756611"/>
            <a:ext cx="1576138" cy="601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WEBSPHERE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317958" y="2057400"/>
            <a:ext cx="150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58689" y="3485561"/>
            <a:ext cx="1576138" cy="601579"/>
          </a:xfrm>
          <a:prstGeom prst="rect">
            <a:avLst/>
          </a:prstGeom>
          <a:solidFill>
            <a:srgbClr val="FB8F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Telkekom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79" y="3520639"/>
            <a:ext cx="1275410" cy="53142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8361947" y="3368842"/>
            <a:ext cx="1311442" cy="11790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21905" y="3284621"/>
            <a:ext cx="721895" cy="926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7778" y="2838257"/>
            <a:ext cx="341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Ibm.dmiler.apple.davisoin.telekom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98" y="4547937"/>
            <a:ext cx="754376" cy="74946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7129127" y="4608005"/>
            <a:ext cx="1311442" cy="11790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858872" y="3148243"/>
            <a:ext cx="219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Roth.ibm.dmier.pg&amp;e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720137" y="3148243"/>
            <a:ext cx="84221" cy="59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44389" y="2634916"/>
            <a:ext cx="614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FEDERLA BNAK ALEN GRENSPAN (</a:t>
            </a:r>
            <a:r>
              <a:rPr lang="en-US" dirty="0" err="1" smtClean="0"/>
              <a:t>Meduldace</a:t>
            </a:r>
            <a:r>
              <a:rPr lang="en-US" dirty="0" smtClean="0"/>
              <a:t>; </a:t>
            </a:r>
            <a:r>
              <a:rPr lang="en-US" dirty="0" err="1" smtClean="0"/>
              <a:t>incidn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ATM,AFT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9" name="Straight Connector 28"/>
          <p:cNvCxnSpPr>
            <a:stCxn id="27" idx="3"/>
          </p:cNvCxnSpPr>
          <p:nvPr/>
        </p:nvCxnSpPr>
        <p:spPr>
          <a:xfrm flipH="1">
            <a:off x="9420789" y="2819582"/>
            <a:ext cx="2967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0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08690" y="714703"/>
            <a:ext cx="0" cy="636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0294" y="759399"/>
            <a:ext cx="1156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</a:p>
          <a:p>
            <a:r>
              <a:rPr lang="en-US" sz="1200" dirty="0" smtClean="0"/>
              <a:t>FBI:REL.CRIMES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7172" y="273269"/>
            <a:ext cx="304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nonPoliceRTALogcal.FBI:BLACK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43807" y="714703"/>
            <a:ext cx="9154510" cy="5791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Ibm.damiler.apple.screeesaver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8397766" y="42436"/>
            <a:ext cx="3666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ATOMCLOCK(quartz circle)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18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36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76999" y="-124174"/>
            <a:ext cx="2815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ATOMCLOCK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2375339" y="714703"/>
            <a:ext cx="8996855" cy="54023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MLK</a:t>
            </a:r>
            <a:r>
              <a:rPr lang="en-US" dirty="0" smtClean="0"/>
              <a:t>(</a:t>
            </a:r>
            <a:r>
              <a:rPr lang="en-US" strike="sngStrike" dirty="0" smtClean="0"/>
              <a:t>TELSLA BOMB PAYAPLE for $100</a:t>
            </a:r>
            <a:r>
              <a:rPr lang="en-US" dirty="0" smtClean="0"/>
              <a:t>)</a:t>
            </a:r>
          </a:p>
          <a:p>
            <a:pPr algn="ctr"/>
            <a:r>
              <a:rPr lang="en-US" strike="sngStrike" dirty="0" smtClean="0"/>
              <a:t>It’s RED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660634" y="229769"/>
            <a:ext cx="578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nonPOlcieRTA</a:t>
            </a:r>
            <a:r>
              <a:rPr lang="en-US" dirty="0" smtClean="0"/>
              <a:t>(</a:t>
            </a:r>
            <a:r>
              <a:rPr lang="en-US" strike="sngStrike" dirty="0" err="1" smtClean="0"/>
              <a:t>elon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msut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ibm.dmiler.apple.telsa.screen.RED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09" y="831271"/>
            <a:ext cx="2516949" cy="16596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6076" y="831271"/>
            <a:ext cx="61454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HIROSHIMA</a:t>
            </a:r>
            <a:endParaRPr lang="en-US" sz="9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60634" y="3899337"/>
            <a:ext cx="4687614" cy="18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55531" y="3552497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D.A.R.E</a:t>
            </a:r>
          </a:p>
          <a:p>
            <a:r>
              <a:rPr lang="en-US" strike="sngStrike" dirty="0" smtClean="0"/>
              <a:t>Dev-</a:t>
            </a:r>
            <a:r>
              <a:rPr lang="en-US" strike="sngStrike" dirty="0" err="1" smtClean="0"/>
              <a:t>eng.avg</a:t>
            </a:r>
            <a:endParaRPr lang="en-US" strike="sngStrike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755228" y="357351"/>
            <a:ext cx="7621771" cy="284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90233" y="2448847"/>
            <a:ext cx="3432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Ghochoe</a:t>
            </a:r>
            <a:r>
              <a:rPr lang="en-US" dirty="0" smtClean="0"/>
              <a:t>(</a:t>
            </a:r>
            <a:r>
              <a:rPr lang="en-US" dirty="0" err="1" smtClean="0"/>
              <a:t>hanh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nonPolcieRTA</a:t>
            </a:r>
            <a:r>
              <a:rPr lang="en-US" dirty="0" smtClean="0"/>
              <a:t>(</a:t>
            </a:r>
            <a:r>
              <a:rPr lang="en-US" dirty="0" err="1" smtClean="0"/>
              <a:t>telas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nonPOliceCity</a:t>
            </a:r>
            <a:r>
              <a:rPr lang="en-US" dirty="0" smtClean="0"/>
              <a:t>(</a:t>
            </a:r>
            <a:r>
              <a:rPr lang="en-US" dirty="0" err="1" smtClean="0"/>
              <a:t>dulin</a:t>
            </a:r>
            <a:r>
              <a:rPr lang="en-US" dirty="0" smtClean="0"/>
              <a:t>).GREEN</a:t>
            </a:r>
          </a:p>
          <a:p>
            <a:r>
              <a:rPr lang="en-US" dirty="0" err="1" smtClean="0"/>
              <a:t>nonPoliceCity</a:t>
            </a:r>
            <a:r>
              <a:rPr lang="en-US" dirty="0" smtClean="0"/>
              <a:t>(</a:t>
            </a:r>
            <a:r>
              <a:rPr lang="en-US" dirty="0" err="1" smtClean="0"/>
              <a:t>fosterciyt</a:t>
            </a:r>
            <a:r>
              <a:rPr lang="en-US" dirty="0" smtClean="0"/>
              <a:t>).YELLO</a:t>
            </a:r>
          </a:p>
          <a:p>
            <a:r>
              <a:rPr lang="en-US" dirty="0"/>
              <a:t>	</a:t>
            </a:r>
            <a:r>
              <a:rPr lang="en-US" dirty="0" smtClean="0"/>
              <a:t>		AND</a:t>
            </a:r>
          </a:p>
          <a:p>
            <a:r>
              <a:rPr lang="en-US" dirty="0"/>
              <a:t>	</a:t>
            </a:r>
            <a:r>
              <a:rPr lang="en-US" dirty="0" smtClean="0"/>
              <a:t>		BLUE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375339" y="2490932"/>
            <a:ext cx="430923" cy="15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60944" y="6232623"/>
            <a:ext cx="707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GOD.JOSPHE  sexton		</a:t>
            </a:r>
            <a:r>
              <a:rPr lang="en-US" dirty="0" err="1" smtClean="0"/>
              <a:t>kim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ghocheo</a:t>
            </a:r>
            <a:r>
              <a:rPr lang="en-US" dirty="0" smtClean="0"/>
              <a:t>(HAHN, FLORIAN(</a:t>
            </a:r>
            <a:r>
              <a:rPr lang="en-US" dirty="0" err="1" smtClean="0"/>
              <a:t>chineese</a:t>
            </a:r>
            <a:r>
              <a:rPr lang="en-US" dirty="0" smtClean="0"/>
              <a:t>).TWANG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163503" y="6429664"/>
            <a:ext cx="357352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460828" y="6357800"/>
            <a:ext cx="441434" cy="116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48248" y="6017550"/>
            <a:ext cx="319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MEKEREL(CHEKCPOINTCHARLIE)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05903" y="6017550"/>
            <a:ext cx="283780" cy="7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8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5641" y="830318"/>
            <a:ext cx="39741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SEXTON</a:t>
            </a:r>
          </a:p>
          <a:p>
            <a:r>
              <a:rPr lang="en-US" dirty="0"/>
              <a:t>	</a:t>
            </a:r>
            <a:r>
              <a:rPr lang="en-US" sz="8000" dirty="0" smtClean="0"/>
              <a:t>PETER:</a:t>
            </a:r>
            <a:endParaRPr lang="en-US" sz="8000" dirty="0"/>
          </a:p>
        </p:txBody>
      </p:sp>
      <p:sp>
        <p:nvSpPr>
          <p:cNvPr id="8" name="Rectangle 7"/>
          <p:cNvSpPr/>
          <p:nvPr/>
        </p:nvSpPr>
        <p:spPr>
          <a:xfrm>
            <a:off x="6046600" y="1016140"/>
            <a:ext cx="10661893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HIROSHIMA</a:t>
            </a:r>
          </a:p>
          <a:p>
            <a:r>
              <a:rPr lang="en-US" sz="9600" dirty="0" err="1" smtClean="0"/>
              <a:t>Paypal</a:t>
            </a:r>
            <a:endParaRPr lang="en-US" sz="9600" dirty="0" smtClean="0"/>
          </a:p>
          <a:p>
            <a:r>
              <a:rPr lang="en-US" sz="9600" dirty="0" err="1" smtClean="0"/>
              <a:t>Ebay</a:t>
            </a:r>
            <a:endParaRPr lang="en-US" sz="9600" dirty="0" smtClean="0"/>
          </a:p>
          <a:p>
            <a:r>
              <a:rPr lang="en-US" sz="9600" dirty="0" err="1" smtClean="0"/>
              <a:t>Telserl</a:t>
            </a:r>
            <a:r>
              <a:rPr lang="en-US" sz="9600" dirty="0" smtClean="0"/>
              <a:t> </a:t>
            </a:r>
            <a:r>
              <a:rPr lang="en-US" sz="9600" dirty="0" err="1" smtClean="0"/>
              <a:t>SWAZER.</a:t>
            </a:r>
            <a:r>
              <a:rPr lang="en-US" sz="9600" strike="sngStrike" dirty="0" err="1" smtClean="0"/>
              <a:t>marx</a:t>
            </a:r>
            <a:endParaRPr lang="en-US" sz="9600" strike="sngStrike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03520" y="6121101"/>
            <a:ext cx="4335332" cy="34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2311" y="3173506"/>
            <a:ext cx="5013063" cy="344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18673" y="4485939"/>
            <a:ext cx="4485939" cy="71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5641" y="83031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SEXTON</a:t>
            </a:r>
          </a:p>
          <a:p>
            <a:r>
              <a:rPr lang="en-US" dirty="0"/>
              <a:t>	</a:t>
            </a:r>
            <a:endParaRPr lang="en-US" sz="8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02" y="1476649"/>
            <a:ext cx="1055366" cy="10553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8303" y="2217683"/>
            <a:ext cx="58667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CPVA</a:t>
            </a:r>
            <a:r>
              <a:rPr lang="en-US" sz="9600" dirty="0" smtClean="0"/>
              <a:t>.JOESEPH</a:t>
            </a:r>
            <a:endParaRPr lang="en-US" sz="9600" dirty="0"/>
          </a:p>
        </p:txBody>
      </p:sp>
      <p:sp>
        <p:nvSpPr>
          <p:cNvPr id="5" name="AutoShape 2" descr="Scrooge McDuck (1967)"/>
          <p:cNvSpPr>
            <a:spLocks noChangeAspect="1" noChangeArrowheads="1"/>
          </p:cNvSpPr>
          <p:nvPr/>
        </p:nvSpPr>
        <p:spPr bwMode="auto">
          <a:xfrm>
            <a:off x="155575" y="-898525"/>
            <a:ext cx="13811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Scrooge McDuck (1967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762" y="1639590"/>
            <a:ext cx="448215" cy="72948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475890" y="1334814"/>
            <a:ext cx="1513489" cy="11972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47641" y="1476649"/>
            <a:ext cx="1387366" cy="8924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9385" y="-248394"/>
            <a:ext cx="59644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ATOMCLOCK</a:t>
            </a:r>
            <a:endParaRPr lang="en-US" sz="8800" dirty="0"/>
          </a:p>
        </p:txBody>
      </p:sp>
      <p:sp>
        <p:nvSpPr>
          <p:cNvPr id="19" name="TextBox 18"/>
          <p:cNvSpPr txBox="1"/>
          <p:nvPr/>
        </p:nvSpPr>
        <p:spPr>
          <a:xfrm>
            <a:off x="9795641" y="1153483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Quartz Circle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637986" y="1334814"/>
            <a:ext cx="1870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0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75641" y="830318"/>
            <a:ext cx="39741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SEXTON</a:t>
            </a:r>
          </a:p>
          <a:p>
            <a:r>
              <a:rPr lang="en-US" dirty="0"/>
              <a:t>	</a:t>
            </a:r>
            <a:r>
              <a:rPr lang="en-US" sz="8000" dirty="0" smtClean="0"/>
              <a:t>PETER:</a:t>
            </a:r>
            <a:endParaRPr lang="en-US" sz="8000" dirty="0"/>
          </a:p>
        </p:txBody>
      </p:sp>
      <p:sp>
        <p:nvSpPr>
          <p:cNvPr id="8" name="Rectangle 7"/>
          <p:cNvSpPr/>
          <p:nvPr/>
        </p:nvSpPr>
        <p:spPr>
          <a:xfrm>
            <a:off x="6046600" y="1016140"/>
            <a:ext cx="614540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HIROSHIMA</a:t>
            </a:r>
          </a:p>
          <a:p>
            <a:endParaRPr lang="en-US" sz="9600" dirty="0" smtClean="0"/>
          </a:p>
          <a:p>
            <a:endParaRPr lang="en-US" sz="9600" dirty="0" smtClean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396359" y="1198179"/>
            <a:ext cx="3394841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23393" y="641131"/>
            <a:ext cx="1429407" cy="72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32028" y="378372"/>
            <a:ext cx="3720662" cy="338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09545" y="3993931"/>
            <a:ext cx="4524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 $1700/m  6 Bedroom, </a:t>
            </a:r>
            <a:r>
              <a:rPr lang="en-US" dirty="0" err="1" smtClean="0"/>
              <a:t>Mercdes</a:t>
            </a:r>
            <a:r>
              <a:rPr lang="en-US" dirty="0" smtClean="0"/>
              <a:t> – </a:t>
            </a:r>
            <a:r>
              <a:rPr lang="en-US" dirty="0" err="1" smtClean="0"/>
              <a:t>Eclass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30 year mortgage 3.5%</a:t>
            </a:r>
          </a:p>
          <a:p>
            <a:r>
              <a:rPr lang="en-US" dirty="0"/>
              <a:t>	</a:t>
            </a:r>
            <a:r>
              <a:rPr lang="en-US" dirty="0" smtClean="0"/>
              <a:t>1 dog, 1cat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657600" y="3499945"/>
            <a:ext cx="6800193" cy="193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02706" y="945930"/>
            <a:ext cx="8828690" cy="5065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5752" y="346841"/>
            <a:ext cx="6772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Automated Content Items</a:t>
            </a:r>
          </a:p>
          <a:p>
            <a:r>
              <a:rPr lang="en-US" dirty="0" err="1" smtClean="0"/>
              <a:t>nonPoliceContentItems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nonPoliceity</a:t>
            </a:r>
            <a:r>
              <a:rPr lang="en-US" dirty="0" smtClean="0"/>
              <a:t>(X)[].</a:t>
            </a:r>
            <a:r>
              <a:rPr lang="en-US" dirty="0" err="1" smtClean="0"/>
              <a:t>nonPoliceBulidng.ibm.dmiler.linekdin.</a:t>
            </a:r>
            <a:r>
              <a:rPr lang="en-US" strike="sngStrike" dirty="0" err="1" smtClean="0"/>
              <a:t>maxplank.marx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6364180" y="-187247"/>
            <a:ext cx="59644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ATOMCLOCK</a:t>
            </a:r>
            <a:endParaRPr lang="en-US" sz="8800" dirty="0"/>
          </a:p>
        </p:txBody>
      </p:sp>
      <p:sp>
        <p:nvSpPr>
          <p:cNvPr id="14" name="Rectangle 13"/>
          <p:cNvSpPr/>
          <p:nvPr/>
        </p:nvSpPr>
        <p:spPr>
          <a:xfrm>
            <a:off x="5565227" y="2710934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03106" y="3294994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407" y="3563007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41.Hiroshima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248" y="3563007"/>
            <a:ext cx="883772" cy="4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80625" y="2097916"/>
            <a:ext cx="620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EVACUATION    10,000  </a:t>
            </a:r>
            <a:r>
              <a:rPr lang="en-US" dirty="0" err="1" smtClean="0"/>
              <a:t>ipx</a:t>
            </a:r>
            <a:r>
              <a:rPr lang="en-US" dirty="0" smtClean="0"/>
              <a:t> VISA,PAYPAL   </a:t>
            </a:r>
            <a:r>
              <a:rPr lang="en-US" dirty="0" err="1" smtClean="0"/>
              <a:t>ipx</a:t>
            </a:r>
            <a:r>
              <a:rPr lang="en-US" dirty="0" smtClean="0"/>
              <a:t>   JOSEPHOE, JOESPH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782207" y="2282582"/>
            <a:ext cx="6884276" cy="8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5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4180" y="-187247"/>
            <a:ext cx="59644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ATOMCLOCK</a:t>
            </a:r>
            <a:endParaRPr lang="en-US" sz="8800" dirty="0"/>
          </a:p>
        </p:txBody>
      </p:sp>
      <p:sp>
        <p:nvSpPr>
          <p:cNvPr id="14" name="Rectangle 13"/>
          <p:cNvSpPr/>
          <p:nvPr/>
        </p:nvSpPr>
        <p:spPr>
          <a:xfrm>
            <a:off x="5524127" y="2878928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03106" y="3294994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407" y="3563007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41.Hiroshima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248" y="3563007"/>
            <a:ext cx="883772" cy="4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450318" y="2847058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29297" y="3263124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27598" y="3531137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41.Hiroshima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9383439" y="3531137"/>
            <a:ext cx="883772" cy="4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68829" y="2988714"/>
            <a:ext cx="2406869" cy="399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747808" y="3404780"/>
            <a:ext cx="2427890" cy="704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246109" y="3672793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41.Hiroshima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701950" y="3672793"/>
            <a:ext cx="883772" cy="41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27" y="1491456"/>
            <a:ext cx="1055366" cy="10553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555560" y="1414807"/>
            <a:ext cx="945859" cy="9680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68829" y="2542899"/>
            <a:ext cx="810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4380" y="247772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 AND JOSPHEP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81702" y="2501260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 AND JOSPHEP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50318" y="242755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 AND JOSPHEP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56968" y="607512"/>
            <a:ext cx="417774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1980 1D8723    33Y</a:t>
            </a:r>
          </a:p>
          <a:p>
            <a:endParaRPr lang="en-US" dirty="0"/>
          </a:p>
          <a:p>
            <a:r>
              <a:rPr lang="en-US" sz="4400" dirty="0" smtClean="0"/>
              <a:t>HOMICIDE:JESUS</a:t>
            </a:r>
          </a:p>
          <a:p>
            <a:r>
              <a:rPr lang="en-US" sz="4400" dirty="0" smtClean="0"/>
              <a:t>HOMICIDE:PETER</a:t>
            </a:r>
            <a:endParaRPr lang="en-US" sz="44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03120" y="1491456"/>
            <a:ext cx="4049486" cy="16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985554" y="2019139"/>
            <a:ext cx="4378626" cy="482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41771" y="2142309"/>
            <a:ext cx="289225" cy="35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213909" y="1033467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Quartz Circle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27598" y="1218133"/>
            <a:ext cx="1929589" cy="4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95196" y="27106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visa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6735836" y="2662392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cicsco</a:t>
            </a:r>
            <a:endParaRPr lang="en-US" strike="sngStrike" dirty="0"/>
          </a:p>
        </p:txBody>
      </p:sp>
      <p:sp>
        <p:nvSpPr>
          <p:cNvPr id="5" name="TextBox 4"/>
          <p:cNvSpPr txBox="1"/>
          <p:nvPr/>
        </p:nvSpPr>
        <p:spPr>
          <a:xfrm>
            <a:off x="9213909" y="2828753"/>
            <a:ext cx="4505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Tela</a:t>
            </a:r>
            <a:r>
              <a:rPr lang="en-US" dirty="0" smtClean="0"/>
              <a:t>/MLK(</a:t>
            </a:r>
            <a:r>
              <a:rPr lang="en-US" dirty="0" err="1" smtClean="0"/>
              <a:t>ebay</a:t>
            </a:r>
            <a:r>
              <a:rPr lang="en-US" dirty="0" smtClean="0"/>
              <a:t>/</a:t>
            </a:r>
            <a:r>
              <a:rPr lang="en-US" dirty="0" err="1" smtClean="0"/>
              <a:t>paypal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ATOMBOMB(MLK(RMOET CONTOL))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6743" y="4944979"/>
            <a:ext cx="674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Assumed</a:t>
            </a:r>
            <a:r>
              <a:rPr lang="en-US" strike="sngStrike" dirty="0" smtClean="0"/>
              <a:t>: RMOTE TESTING KILLING POPELE IN BULDING WITH BOMBS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8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08690" cy="71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08690" y="714703"/>
            <a:ext cx="0" cy="614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4180" y="-187247"/>
            <a:ext cx="59644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ATOMCLOCK</a:t>
            </a:r>
            <a:endParaRPr lang="en-US" sz="8800" dirty="0"/>
          </a:p>
        </p:txBody>
      </p:sp>
      <p:sp>
        <p:nvSpPr>
          <p:cNvPr id="37" name="TextBox 36"/>
          <p:cNvSpPr txBox="1"/>
          <p:nvPr/>
        </p:nvSpPr>
        <p:spPr>
          <a:xfrm>
            <a:off x="9213909" y="1033467"/>
            <a:ext cx="13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Quartz Circle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927598" y="1218133"/>
            <a:ext cx="1929589" cy="41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31624" y="1259303"/>
            <a:ext cx="2253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HOMCIE:JSUES</a:t>
            </a:r>
          </a:p>
          <a:p>
            <a:r>
              <a:rPr lang="en-US" dirty="0" smtClean="0"/>
              <a:t>HOMCE:PETER</a:t>
            </a:r>
          </a:p>
          <a:p>
            <a:r>
              <a:rPr lang="en-US" dirty="0" smtClean="0"/>
              <a:t>HOCMEP:TRAVIESTITE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71363" y="2833254"/>
            <a:ext cx="24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ATOMICBUNKER(HANH)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4127" y="4591871"/>
            <a:ext cx="3716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ATOMCEBUNKER(HANH) </a:t>
            </a:r>
            <a:r>
              <a:rPr lang="en-US" dirty="0" smtClean="0"/>
              <a:t>MATHEW:23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82063" y="2740921"/>
            <a:ext cx="3248526" cy="104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960790" y="4271211"/>
            <a:ext cx="3350273" cy="1203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4711" y="348387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souclodue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4147" y="5125453"/>
            <a:ext cx="2728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v2.JUDGE:BARACK:GEDION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soudcloud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417381" y="6077779"/>
            <a:ext cx="18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ATOMCEBUNKER(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60790" y="5771784"/>
            <a:ext cx="3350273" cy="8426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95029" y="648866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872092" y="1813301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Ibm.damiler.*</a:t>
            </a:r>
            <a:endParaRPr lang="en-US" strike="sngStrike" dirty="0"/>
          </a:p>
        </p:txBody>
      </p:sp>
      <p:sp>
        <p:nvSpPr>
          <p:cNvPr id="45" name="Rectangle 44"/>
          <p:cNvSpPr/>
          <p:nvPr/>
        </p:nvSpPr>
        <p:spPr>
          <a:xfrm>
            <a:off x="9346406" y="1799549"/>
            <a:ext cx="2534652" cy="27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311063" y="166980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381874" y="1402799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METRO 900 BLD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294318" y="1331219"/>
            <a:ext cx="1873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METRO 900 BLD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203763" y="1069425"/>
            <a:ext cx="2356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ATOMICBUNKER(HANH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10996863" y="1406790"/>
            <a:ext cx="96253" cy="11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613732" y="151588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10613732" y="1515885"/>
            <a:ext cx="479384" cy="25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96863" y="6614476"/>
            <a:ext cx="489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ibm.dmiler.apple.beats.nonPocePublicDistrnce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501</Words>
  <Application>Microsoft Office PowerPoint</Application>
  <PresentationFormat>Widescreen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21</cp:revision>
  <dcterms:created xsi:type="dcterms:W3CDTF">2023-04-12T13:11:38Z</dcterms:created>
  <dcterms:modified xsi:type="dcterms:W3CDTF">2023-04-12T18:23:03Z</dcterms:modified>
</cp:coreProperties>
</file>