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2D4-7EBF-445B-91BC-F6D1948BEEF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617F-589E-4C76-AA56-6B001F12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94099" cy="55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>
            <a:endCxn id="4" idx="3"/>
          </p:cNvCxnSpPr>
          <p:nvPr/>
        </p:nvCxnSpPr>
        <p:spPr>
          <a:xfrm flipV="1">
            <a:off x="1194099" y="279699"/>
            <a:ext cx="0" cy="657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2739" y="559398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nonPoliceFind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4581" y="1297200"/>
            <a:ext cx="329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Qa.rational.ibm</a:t>
            </a:r>
            <a:r>
              <a:rPr lang="en-US" dirty="0" smtClean="0"/>
              <a:t> </a:t>
            </a:r>
            <a:r>
              <a:rPr lang="en-US" dirty="0" err="1" smtClean="0"/>
              <a:t>nonPoliceService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076687" y="1785769"/>
            <a:ext cx="0" cy="488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90673" y="1666532"/>
            <a:ext cx="32273" cy="494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50075" y="2259106"/>
            <a:ext cx="1558593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9275" y="3108960"/>
            <a:ext cx="5131398" cy="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8668" y="1785769"/>
            <a:ext cx="10758" cy="483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17727" y="3905026"/>
            <a:ext cx="4650217" cy="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50076" y="4227755"/>
            <a:ext cx="1397228" cy="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6254" y="839096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nonPoliceUML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95890" y="192765"/>
            <a:ext cx="31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Rational</a:t>
            </a:r>
          </a:p>
          <a:p>
            <a:r>
              <a:rPr lang="en-US" strike="sngStrike" dirty="0" smtClean="0"/>
              <a:t>UNIFIED MODELING LANGUAGE</a:t>
            </a:r>
            <a:endParaRPr lang="en-US" strike="sngStrike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95424" y="387275"/>
            <a:ext cx="2129781" cy="10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50075" y="1799668"/>
            <a:ext cx="239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nonPoliceJunitTestSuite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8151" y="2359970"/>
            <a:ext cx="350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 smtClean="0"/>
              <a:t>SuiteClasses</a:t>
            </a:r>
            <a:r>
              <a:rPr lang="en-US" dirty="0" smtClean="0"/>
              <a:t>(</a:t>
            </a:r>
            <a:r>
              <a:rPr lang="en-US" dirty="0" err="1" smtClean="0"/>
              <a:t>nonPolicService.class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18082" y="2776814"/>
            <a:ext cx="361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Testpublic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err="1" smtClean="0"/>
              <a:t>testFacade</a:t>
            </a:r>
            <a:r>
              <a:rPr lang="en-US" dirty="0" smtClean="0"/>
              <a:t>(){}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27451" y="3199517"/>
            <a:ext cx="361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testFacade.nonPOliceView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1054" y="1176162"/>
            <a:ext cx="1140311" cy="27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27451" y="1967308"/>
            <a:ext cx="555476" cy="1232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7451" y="1666532"/>
            <a:ext cx="21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ibm.patterns</a:t>
            </a:r>
            <a:r>
              <a:rPr lang="en-US" dirty="0" smtClean="0"/>
              <a:t>(façade)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14597" y="987255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ibm.qa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6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</cp:revision>
  <dcterms:created xsi:type="dcterms:W3CDTF">2023-04-14T20:11:14Z</dcterms:created>
  <dcterms:modified xsi:type="dcterms:W3CDTF">2023-04-14T20:40:47Z</dcterms:modified>
</cp:coreProperties>
</file>