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9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9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9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7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8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9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3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5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9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2009-CFCC-46A3-A018-CEE4D511C678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413BF-2A58-4E7B-BED7-8886DA835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9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46673" cy="52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46673" y="527125"/>
            <a:ext cx="0" cy="6422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56" y="964994"/>
            <a:ext cx="10934700" cy="5229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8956" y="78896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2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46673" cy="527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946673" y="527125"/>
            <a:ext cx="0" cy="6422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8956" y="78896"/>
            <a:ext cx="147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2</cp:revision>
  <dcterms:created xsi:type="dcterms:W3CDTF">2023-04-17T14:48:53Z</dcterms:created>
  <dcterms:modified xsi:type="dcterms:W3CDTF">2023-04-17T15:15:34Z</dcterms:modified>
</cp:coreProperties>
</file>