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F79D-77F3-421E-BA17-C0C2616DF5EF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D26C-4AAF-4E73-9AE4-84149BD00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0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F79D-77F3-421E-BA17-C0C2616DF5EF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D26C-4AAF-4E73-9AE4-84149BD00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F79D-77F3-421E-BA17-C0C2616DF5EF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D26C-4AAF-4E73-9AE4-84149BD00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52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F79D-77F3-421E-BA17-C0C2616DF5EF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D26C-4AAF-4E73-9AE4-84149BD00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3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F79D-77F3-421E-BA17-C0C2616DF5EF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D26C-4AAF-4E73-9AE4-84149BD00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0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F79D-77F3-421E-BA17-C0C2616DF5EF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D26C-4AAF-4E73-9AE4-84149BD00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1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F79D-77F3-421E-BA17-C0C2616DF5EF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D26C-4AAF-4E73-9AE4-84149BD00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9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F79D-77F3-421E-BA17-C0C2616DF5EF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D26C-4AAF-4E73-9AE4-84149BD00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7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F79D-77F3-421E-BA17-C0C2616DF5EF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D26C-4AAF-4E73-9AE4-84149BD00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F79D-77F3-421E-BA17-C0C2616DF5EF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D26C-4AAF-4E73-9AE4-84149BD00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3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F79D-77F3-421E-BA17-C0C2616DF5EF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D26C-4AAF-4E73-9AE4-84149BD00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7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9F79D-77F3-421E-BA17-C0C2616DF5EF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D26C-4AAF-4E73-9AE4-84149BD00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9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625"/>
            <a:ext cx="770021" cy="38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70021" y="394636"/>
            <a:ext cx="0" cy="6463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977288" y="9625"/>
            <a:ext cx="57752" cy="6848375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70021" y="3185962"/>
            <a:ext cx="11300059" cy="9625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39453" y="126090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0/1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39453" y="475488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0/0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450981" y="3984859"/>
            <a:ext cx="59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256809" y="1260909"/>
            <a:ext cx="59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655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625"/>
            <a:ext cx="770021" cy="38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70021" y="394636"/>
            <a:ext cx="0" cy="6463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977288" y="9625"/>
            <a:ext cx="57752" cy="6848375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70021" y="3185962"/>
            <a:ext cx="11300059" cy="9625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40043" y="563077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0/0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39453" y="475488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0/0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03571" y="5630779"/>
            <a:ext cx="59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311991" y="552741"/>
            <a:ext cx="59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3/2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766812" y="4929921"/>
            <a:ext cx="11300059" cy="9625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66812" y="1588350"/>
            <a:ext cx="11300059" cy="9625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093689" y="29057"/>
            <a:ext cx="0" cy="6910758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8853575" y="-52758"/>
            <a:ext cx="0" cy="6910758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49133" y="5672307"/>
            <a:ext cx="59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132070" y="5672307"/>
            <a:ext cx="59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593243" y="688736"/>
            <a:ext cx="59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3/0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430453" y="512000"/>
            <a:ext cx="59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3/3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215032" y="598642"/>
            <a:ext cx="59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3/1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45926" y="2143769"/>
            <a:ext cx="59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/1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45926" y="3731756"/>
            <a:ext cx="59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/1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60710" y="2170043"/>
            <a:ext cx="59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2/0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262844" y="2111323"/>
            <a:ext cx="59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2/2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241030" y="2187870"/>
            <a:ext cx="59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2/3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579315" y="3758030"/>
            <a:ext cx="59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/0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073671" y="3716228"/>
            <a:ext cx="59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241030" y="3724945"/>
            <a:ext cx="59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511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625"/>
            <a:ext cx="770021" cy="38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70021" y="394636"/>
            <a:ext cx="0" cy="6463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977288" y="9625"/>
            <a:ext cx="57752" cy="6848375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70021" y="3185962"/>
            <a:ext cx="11300059" cy="9625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40043" y="563077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0/0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39453" y="475488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0/0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03571" y="5630779"/>
            <a:ext cx="59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311991" y="552741"/>
            <a:ext cx="59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3/2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766812" y="4929921"/>
            <a:ext cx="11300059" cy="9625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66812" y="1588350"/>
            <a:ext cx="11300059" cy="9625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093689" y="29057"/>
            <a:ext cx="0" cy="6910758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8853575" y="-52758"/>
            <a:ext cx="0" cy="6910758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49133" y="5672307"/>
            <a:ext cx="59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132070" y="5672307"/>
            <a:ext cx="59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593243" y="688736"/>
            <a:ext cx="59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3/0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430453" y="512000"/>
            <a:ext cx="59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3/3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215032" y="598642"/>
            <a:ext cx="59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3/1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45926" y="2143769"/>
            <a:ext cx="59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/1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45926" y="3731756"/>
            <a:ext cx="59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/1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60710" y="2170043"/>
            <a:ext cx="59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2/0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262844" y="2111323"/>
            <a:ext cx="59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2/2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241030" y="2187870"/>
            <a:ext cx="59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2/3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579315" y="3758030"/>
            <a:ext cx="59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/0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073671" y="3716228"/>
            <a:ext cx="59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241030" y="3724945"/>
            <a:ext cx="59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552" y="3347180"/>
            <a:ext cx="1170266" cy="133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13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625"/>
            <a:ext cx="770021" cy="38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70021" y="394636"/>
            <a:ext cx="0" cy="6463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977288" y="9625"/>
            <a:ext cx="57752" cy="6848375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70021" y="3185962"/>
            <a:ext cx="11300059" cy="9625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40043" y="563077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0/0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39453" y="475488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0/0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03571" y="5630779"/>
            <a:ext cx="59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311991" y="552741"/>
            <a:ext cx="59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3/2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766812" y="4929921"/>
            <a:ext cx="11300059" cy="9625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66812" y="1588350"/>
            <a:ext cx="11300059" cy="9625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093689" y="29057"/>
            <a:ext cx="0" cy="6910758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8853575" y="-52758"/>
            <a:ext cx="0" cy="6910758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49133" y="5672307"/>
            <a:ext cx="59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132070" y="5672307"/>
            <a:ext cx="59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593243" y="688736"/>
            <a:ext cx="59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3/0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430453" y="512000"/>
            <a:ext cx="59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3/3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215032" y="598642"/>
            <a:ext cx="59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3/1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45926" y="2143769"/>
            <a:ext cx="59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/1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45926" y="3731756"/>
            <a:ext cx="59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/1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60710" y="2170043"/>
            <a:ext cx="59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2/0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262844" y="2111323"/>
            <a:ext cx="59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2/2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241030" y="2187870"/>
            <a:ext cx="59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2/3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579315" y="3758030"/>
            <a:ext cx="59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/0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073671" y="3716228"/>
            <a:ext cx="59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241030" y="3724945"/>
            <a:ext cx="59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711" y="3345930"/>
            <a:ext cx="1170266" cy="1338448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 flipV="1">
            <a:off x="59356" y="394636"/>
            <a:ext cx="21626" cy="6404176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2012" y="335504"/>
            <a:ext cx="6822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x=0</a:t>
            </a:r>
          </a:p>
          <a:p>
            <a:r>
              <a:rPr lang="en-US" dirty="0"/>
              <a:t>x</a:t>
            </a:r>
            <a:r>
              <a:rPr lang="en-US" dirty="0" smtClean="0"/>
              <a:t>=1</a:t>
            </a:r>
          </a:p>
          <a:p>
            <a:r>
              <a:rPr lang="en-US" dirty="0" smtClean="0"/>
              <a:t>x=2</a:t>
            </a:r>
          </a:p>
          <a:p>
            <a:r>
              <a:rPr lang="en-US" dirty="0"/>
              <a:t>x</a:t>
            </a:r>
            <a:r>
              <a:rPr lang="en-US" dirty="0" smtClean="0"/>
              <a:t>=3</a:t>
            </a:r>
          </a:p>
          <a:p>
            <a:endParaRPr lang="en-US" dirty="0" smtClean="0"/>
          </a:p>
          <a:p>
            <a:r>
              <a:rPr lang="en-US" dirty="0" smtClean="0"/>
              <a:t>x=4</a:t>
            </a:r>
          </a:p>
          <a:p>
            <a:r>
              <a:rPr lang="en-US" dirty="0" smtClean="0"/>
              <a:t>x=5</a:t>
            </a:r>
          </a:p>
          <a:p>
            <a:r>
              <a:rPr lang="en-US" dirty="0" smtClean="0"/>
              <a:t>x=6</a:t>
            </a:r>
          </a:p>
          <a:p>
            <a:r>
              <a:rPr lang="en-US" dirty="0" smtClean="0"/>
              <a:t>x=7</a:t>
            </a:r>
          </a:p>
          <a:p>
            <a:r>
              <a:rPr lang="en-US" dirty="0" smtClean="0"/>
              <a:t>x=8</a:t>
            </a:r>
          </a:p>
          <a:p>
            <a:r>
              <a:rPr lang="en-US" dirty="0" smtClean="0"/>
              <a:t>x=9</a:t>
            </a:r>
          </a:p>
          <a:p>
            <a:r>
              <a:rPr lang="en-US" dirty="0" smtClean="0"/>
              <a:t>x=10</a:t>
            </a:r>
          </a:p>
          <a:p>
            <a:r>
              <a:rPr lang="en-US" dirty="0" smtClean="0"/>
              <a:t>x=11</a:t>
            </a:r>
          </a:p>
          <a:p>
            <a:r>
              <a:rPr lang="en-US" dirty="0" smtClean="0"/>
              <a:t>X=12</a:t>
            </a:r>
          </a:p>
          <a:p>
            <a:r>
              <a:rPr lang="en-US" dirty="0" smtClean="0"/>
              <a:t>X=13</a:t>
            </a:r>
          </a:p>
          <a:p>
            <a:r>
              <a:rPr lang="en-US" dirty="0" smtClean="0"/>
              <a:t>X=14</a:t>
            </a:r>
          </a:p>
          <a:p>
            <a:endParaRPr lang="en-US" dirty="0" smtClean="0"/>
          </a:p>
          <a:p>
            <a:r>
              <a:rPr lang="en-US" dirty="0" smtClean="0"/>
              <a:t>X=15</a:t>
            </a:r>
          </a:p>
          <a:p>
            <a:r>
              <a:rPr lang="en-US" dirty="0" smtClean="0"/>
              <a:t>X=16</a:t>
            </a:r>
          </a:p>
          <a:p>
            <a:r>
              <a:rPr lang="en-US" dirty="0" smtClean="0"/>
              <a:t>X=17</a:t>
            </a:r>
          </a:p>
          <a:p>
            <a:r>
              <a:rPr lang="en-US" dirty="0" smtClean="0"/>
              <a:t>X=18</a:t>
            </a:r>
          </a:p>
          <a:p>
            <a:r>
              <a:rPr lang="en-US" dirty="0" smtClean="0"/>
              <a:t>X=19</a:t>
            </a:r>
          </a:p>
          <a:p>
            <a:r>
              <a:rPr lang="en-US" dirty="0" smtClean="0"/>
              <a:t>X=20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632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625"/>
            <a:ext cx="770021" cy="38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70021" y="394636"/>
            <a:ext cx="0" cy="6463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250" y="3831738"/>
            <a:ext cx="67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CPVA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552" y="3347180"/>
            <a:ext cx="1170266" cy="133844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007192" y="209830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>
                <a:solidFill>
                  <a:srgbClr val="FF0000"/>
                </a:solidFill>
              </a:rPr>
              <a:t>1/2</a:t>
            </a:r>
            <a:endParaRPr lang="en-US" strike="sngStrike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675" y="307232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trike="sngStrike" dirty="0" smtClean="0">
                <a:solidFill>
                  <a:srgbClr val="FF0000"/>
                </a:solidFill>
              </a:rPr>
              <a:t>X=11</a:t>
            </a:r>
            <a:endParaRPr lang="en-US" strike="sngStrik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845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625"/>
            <a:ext cx="770021" cy="38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70021" y="394636"/>
            <a:ext cx="0" cy="6463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08" y="9625"/>
            <a:ext cx="10182225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145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85</Words>
  <Application>Microsoft Office PowerPoint</Application>
  <PresentationFormat>Widescreen</PresentationFormat>
  <Paragraphs>87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3</cp:revision>
  <dcterms:created xsi:type="dcterms:W3CDTF">2023-04-18T20:29:32Z</dcterms:created>
  <dcterms:modified xsi:type="dcterms:W3CDTF">2023-04-18T20:40:58Z</dcterms:modified>
</cp:coreProperties>
</file>