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0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519289"/>
            <a:ext cx="8703556" cy="55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6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1556" y="519287"/>
            <a:ext cx="1290181" cy="325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3347" y="519287"/>
            <a:ext cx="1290181" cy="325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86614" y="519287"/>
            <a:ext cx="1290181" cy="325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52685" y="611919"/>
            <a:ext cx="1290181" cy="325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27924" y="519288"/>
            <a:ext cx="1290181" cy="325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76795" y="4709786"/>
            <a:ext cx="1764082" cy="613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Recyling:PMS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47080" y="4247822"/>
            <a:ext cx="23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PENGONT.(INT).PARKER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07671" y="2480153"/>
            <a:ext cx="2484329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nonPoliceProstettionLwas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584499" y="4189955"/>
            <a:ext cx="23100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POLICE:MICHTEL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84499" y="5599134"/>
            <a:ext cx="289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My sister is ugly  but</a:t>
            </a:r>
          </a:p>
          <a:p>
            <a:r>
              <a:rPr lang="en-US" strike="sngStrike" dirty="0" smtClean="0"/>
              <a:t>What you did </a:t>
            </a:r>
            <a:r>
              <a:rPr lang="en-US" strike="sngStrike" dirty="0" err="1" smtClean="0"/>
              <a:t>whty</a:t>
            </a:r>
            <a:r>
              <a:rPr lang="en-US" strike="sngStrike" dirty="0" smtClean="0"/>
              <a:t> our sister</a:t>
            </a:r>
          </a:p>
          <a:p>
            <a:r>
              <a:rPr lang="en-US" strike="sngStrike" dirty="0" smtClean="0"/>
              <a:t>And I am only 12.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12087616" y="5229616"/>
            <a:ext cx="1327759" cy="682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Softball </a:t>
            </a:r>
            <a:r>
              <a:rPr lang="en-US" dirty="0" err="1" smtClean="0"/>
              <a:t>garagage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338137" y="5323562"/>
            <a:ext cx="1340285" cy="100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99101" y="2079321"/>
            <a:ext cx="2857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PARKER.marx</a:t>
            </a:r>
            <a:endParaRPr lang="en-US" dirty="0" smtClean="0"/>
          </a:p>
          <a:p>
            <a:r>
              <a:rPr lang="en-US" dirty="0" smtClean="0"/>
              <a:t>5DM </a:t>
            </a:r>
            <a:r>
              <a:rPr lang="en-US" dirty="0" err="1" smtClean="0"/>
              <a:t>nonPocelProisiotnLasw</a:t>
            </a:r>
            <a:endParaRPr lang="en-US" dirty="0" smtClean="0"/>
          </a:p>
          <a:p>
            <a:r>
              <a:rPr lang="en-US" strike="sngStrike" dirty="0" smtClean="0"/>
              <a:t>Guns and roses</a:t>
            </a:r>
            <a:endParaRPr lang="en-US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1083347" y="74978"/>
            <a:ext cx="578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41.nonPolcieAuschwitz(</a:t>
            </a:r>
            <a:r>
              <a:rPr lang="en-US" strike="sngStrike" dirty="0" err="1" smtClean="0"/>
              <a:t>furniss</a:t>
            </a:r>
            <a:r>
              <a:rPr lang="en-US" strike="sngStrike" dirty="0" smtClean="0"/>
              <a:t>, guns and roses; sandy intel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162805" y="4897677"/>
            <a:ext cx="934970" cy="70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7886" y="686898"/>
            <a:ext cx="11610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AMERICAN DAUGHTER</a:t>
            </a:r>
            <a:endParaRPr lang="en-US" sz="9600" dirty="0"/>
          </a:p>
        </p:txBody>
      </p:sp>
      <p:sp>
        <p:nvSpPr>
          <p:cNvPr id="28" name="Rectangle 27"/>
          <p:cNvSpPr/>
          <p:nvPr/>
        </p:nvSpPr>
        <p:spPr>
          <a:xfrm>
            <a:off x="6582861" y="3841234"/>
            <a:ext cx="2099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AMRICAN DAUGHER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87" y="594268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FBI:KIDNPPING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264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91222" y="33462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Hard-to-find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72833" y="2229633"/>
            <a:ext cx="308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Micheal</a:t>
            </a:r>
            <a:r>
              <a:rPr lang="en-US" b="1" dirty="0" smtClean="0"/>
              <a:t> Lan</a:t>
            </a:r>
          </a:p>
          <a:p>
            <a:r>
              <a:rPr lang="en-US" dirty="0" err="1" smtClean="0"/>
              <a:t>PayByTouch</a:t>
            </a:r>
            <a:r>
              <a:rPr lang="en-US" dirty="0" smtClean="0"/>
              <a:t> – Sales HealthCare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34838" y="2392471"/>
            <a:ext cx="2292263" cy="13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759890" y="2691298"/>
            <a:ext cx="3507288" cy="26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76581" y="1444803"/>
            <a:ext cx="393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 </a:t>
            </a:r>
            <a:r>
              <a:rPr lang="en-US" dirty="0" err="1" smtClean="0"/>
              <a:t>Kaida</a:t>
            </a:r>
            <a:r>
              <a:rPr lang="en-US" dirty="0" smtClean="0"/>
              <a:t> (LAN) Local Area Network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663847" y="1629469"/>
            <a:ext cx="3845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42542" y="3582444"/>
            <a:ext cx="3848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</a:t>
            </a:r>
          </a:p>
          <a:p>
            <a:r>
              <a:rPr lang="en-US" dirty="0"/>
              <a:t> </a:t>
            </a:r>
            <a:r>
              <a:rPr lang="en-US" dirty="0" smtClean="0"/>
              <a:t> HCOMEP:CHANLOR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tarek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echan</a:t>
            </a:r>
            <a:r>
              <a:rPr lang="en-US" dirty="0" smtClean="0"/>
              <a:t> ATOMBOM(</a:t>
            </a:r>
            <a:r>
              <a:rPr lang="en-US" dirty="0" err="1" smtClean="0"/>
              <a:t>dr</a:t>
            </a:r>
            <a:r>
              <a:rPr lang="en-US" dirty="0" err="1"/>
              <a:t>,</a:t>
            </a:r>
            <a:r>
              <a:rPr lang="en-US" dirty="0" err="1" smtClean="0"/>
              <a:t>HAHN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78488" y="259644"/>
            <a:ext cx="2066794" cy="44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8225" y="1954060"/>
            <a:ext cx="115566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nonPoliceWorld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nonPoliceCournty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nonPolcieState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nonPoiceCity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nonPoiceStreet</a:t>
            </a:r>
            <a:r>
              <a:rPr lang="en-US" dirty="0" smtClean="0"/>
              <a:t>  </a:t>
            </a:r>
            <a:r>
              <a:rPr lang="en-US" dirty="0" err="1" smtClean="0"/>
              <a:t>nonPoiceHomcellLiason.marx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strike="sngStrike" dirty="0" err="1" smtClean="0"/>
              <a:t>garba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rechling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parmetn</a:t>
            </a:r>
            <a:r>
              <a:rPr lang="en-US" strike="sngStrike" dirty="0" smtClean="0"/>
              <a:t>, logical daughter milk donation, father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Hello Emma, you did a big mistake</a:t>
            </a:r>
          </a:p>
          <a:p>
            <a:r>
              <a:rPr lang="en-US" dirty="0" smtClean="0"/>
              <a:t>With using </a:t>
            </a:r>
            <a:r>
              <a:rPr lang="en-US" dirty="0" err="1" smtClean="0"/>
              <a:t>Appostle</a:t>
            </a:r>
            <a:r>
              <a:rPr lang="en-US" dirty="0" smtClean="0"/>
              <a:t> Peter in</a:t>
            </a:r>
          </a:p>
          <a:p>
            <a:r>
              <a:rPr lang="en-US" dirty="0" smtClean="0"/>
              <a:t>School or work or with </a:t>
            </a:r>
            <a:r>
              <a:rPr lang="en-US" dirty="0" err="1" smtClean="0"/>
              <a:t>yoru</a:t>
            </a:r>
            <a:r>
              <a:rPr lang="en-US" dirty="0" smtClean="0"/>
              <a:t> friends.</a:t>
            </a:r>
          </a:p>
          <a:p>
            <a:endParaRPr lang="en-US" dirty="0"/>
          </a:p>
          <a:p>
            <a:r>
              <a:rPr lang="en-US" strike="sngStrike" dirty="0" smtClean="0"/>
              <a:t>The Logical </a:t>
            </a:r>
            <a:r>
              <a:rPr lang="en-US" dirty="0" err="1" smtClean="0"/>
              <a:t>nonPolciCfg</a:t>
            </a:r>
            <a:r>
              <a:rPr lang="en-US" dirty="0" smtClean="0"/>
              <a:t> </a:t>
            </a:r>
            <a:r>
              <a:rPr lang="en-US" strike="sngStrike" dirty="0" smtClean="0"/>
              <a:t>states with us   and your mother; </a:t>
            </a:r>
            <a:r>
              <a:rPr lang="en-US" strike="sngStrike" dirty="0" err="1" smtClean="0"/>
              <a:t>garbabe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rechling</a:t>
            </a:r>
            <a:r>
              <a:rPr lang="en-US" strike="sngStrike" dirty="0" smtClean="0"/>
              <a:t> at </a:t>
            </a:r>
            <a:r>
              <a:rPr lang="en-US" strike="sngStrike" dirty="0" err="1" smtClean="0"/>
              <a:t>methodis</a:t>
            </a:r>
            <a:r>
              <a:rPr lang="en-US" strike="sngStrike" dirty="0" smtClean="0"/>
              <a:t> church;</a:t>
            </a:r>
          </a:p>
          <a:p>
            <a:r>
              <a:rPr lang="en-US" strike="sngStrike" dirty="0"/>
              <a:t> </a:t>
            </a:r>
            <a:r>
              <a:rPr lang="en-US" strike="sngStrike" dirty="0" smtClean="0"/>
              <a:t>as the </a:t>
            </a:r>
            <a:r>
              <a:rPr lang="en-US" strike="sngStrike" dirty="0" err="1" smtClean="0"/>
              <a:t>othergreat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parmetns</a:t>
            </a:r>
            <a:r>
              <a:rPr lang="en-US" strike="sngStrike" dirty="0" smtClean="0"/>
              <a:t> at the mild </a:t>
            </a:r>
            <a:r>
              <a:rPr lang="en-US" strike="sngStrike" dirty="0" err="1" smtClean="0"/>
              <a:t>disperceyr</a:t>
            </a:r>
            <a:r>
              <a:rPr lang="en-US" strike="sngStrike" dirty="0" smtClean="0"/>
              <a:t>. </a:t>
            </a:r>
            <a:r>
              <a:rPr lang="en-US" strike="sngStrike" dirty="0"/>
              <a:t> </a:t>
            </a:r>
            <a:r>
              <a:rPr lang="en-US" strike="sngStrike" dirty="0" smtClean="0"/>
              <a:t>There </a:t>
            </a:r>
            <a:r>
              <a:rPr lang="en-US" strike="sngStrike" dirty="0" err="1" smtClean="0"/>
              <a:t>daughers</a:t>
            </a:r>
            <a:r>
              <a:rPr lang="en-US" strike="sngStrike" dirty="0" smtClean="0"/>
              <a:t> JUST </a:t>
            </a:r>
            <a:r>
              <a:rPr lang="en-US" strike="sngStrike" dirty="0" err="1" smtClean="0"/>
              <a:t>driking</a:t>
            </a:r>
            <a:r>
              <a:rPr lang="en-US" strike="sngStrike" dirty="0" smtClean="0"/>
              <a:t> milk</a:t>
            </a:r>
          </a:p>
          <a:p>
            <a:r>
              <a:rPr lang="en-US" strike="sngStrike" dirty="0" err="1" smtClean="0"/>
              <a:t>Didn</a:t>
            </a:r>
            <a:r>
              <a:rPr lang="en-US" strike="sngStrike" dirty="0" smtClean="0"/>
              <a:t> do that (x).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8225" y="1954060"/>
            <a:ext cx="81814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nonPoliceWorld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nonPoliceCournty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nonPolcieState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nonPoiceCity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nonPoiceStreet</a:t>
            </a:r>
            <a:r>
              <a:rPr lang="en-US" dirty="0" smtClean="0"/>
              <a:t>  </a:t>
            </a:r>
            <a:r>
              <a:rPr lang="en-US" dirty="0" err="1" smtClean="0"/>
              <a:t>nonPoiceHomcellLiason.</a:t>
            </a:r>
            <a:r>
              <a:rPr lang="en-US" strike="sngStrike" dirty="0" err="1" smtClean="0"/>
              <a:t>marx</a:t>
            </a:r>
            <a:endParaRPr lang="en-US" strike="sngStrike" dirty="0" smtClean="0"/>
          </a:p>
          <a:p>
            <a:r>
              <a:rPr lang="en-US" dirty="0" smtClean="0"/>
              <a:t>Jason N. Meiers</a:t>
            </a: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7473 Quartz Circle</a:t>
            </a:r>
          </a:p>
          <a:p>
            <a:r>
              <a:rPr lang="en-US" dirty="0" smtClean="0"/>
              <a:t>Dublin, California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Dear Emma,</a:t>
            </a:r>
          </a:p>
          <a:p>
            <a:endParaRPr lang="en-US" dirty="0"/>
          </a:p>
          <a:p>
            <a:r>
              <a:rPr lang="en-US" dirty="0" smtClean="0"/>
              <a:t>As you remember the </a:t>
            </a:r>
            <a:r>
              <a:rPr lang="en-US" dirty="0" err="1" smtClean="0"/>
              <a:t>logicl</a:t>
            </a:r>
            <a:r>
              <a:rPr lang="en-US" dirty="0" smtClean="0"/>
              <a:t> configuration for a mistake in </a:t>
            </a:r>
            <a:r>
              <a:rPr lang="en-US" dirty="0" err="1" smtClean="0"/>
              <a:t>referce</a:t>
            </a:r>
            <a:r>
              <a:rPr lang="en-US" dirty="0" smtClean="0"/>
              <a:t> and comparison</a:t>
            </a:r>
          </a:p>
          <a:p>
            <a:r>
              <a:rPr lang="en-US" dirty="0" smtClean="0"/>
              <a:t>To the other </a:t>
            </a:r>
            <a:r>
              <a:rPr lang="en-US" dirty="0" err="1" smtClean="0"/>
              <a:t>dauther</a:t>
            </a:r>
            <a:r>
              <a:rPr lang="en-US" dirty="0" smtClean="0"/>
              <a:t> on Quartz Circle or possible to Amador Valley Road has</a:t>
            </a:r>
          </a:p>
          <a:p>
            <a:r>
              <a:rPr lang="en-US" dirty="0" smtClean="0"/>
              <a:t>Created and incident that would require </a:t>
            </a:r>
            <a:r>
              <a:rPr lang="en-US" dirty="0" err="1" smtClean="0"/>
              <a:t>Hausarrest</a:t>
            </a:r>
            <a:r>
              <a:rPr lang="en-US" dirty="0" smtClean="0"/>
              <a:t> for 1 week with 3-day probation</a:t>
            </a:r>
          </a:p>
          <a:p>
            <a:r>
              <a:rPr lang="en-US" dirty="0" err="1" smtClean="0"/>
              <a:t>Evaluaton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Kind </a:t>
            </a:r>
            <a:r>
              <a:rPr lang="en-US" dirty="0" err="1" smtClean="0"/>
              <a:t>Regads</a:t>
            </a:r>
            <a:r>
              <a:rPr lang="en-US" dirty="0" smtClean="0"/>
              <a:t>,</a:t>
            </a:r>
          </a:p>
          <a:p>
            <a:r>
              <a:rPr lang="en-US" dirty="0" smtClean="0"/>
              <a:t>Mr. Meiers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8225" y="1954060"/>
            <a:ext cx="81814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nonPoliceWorld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nonPoliceCournty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nonPolcieState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nonPoiceCity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nonPoiceStreet</a:t>
            </a:r>
            <a:r>
              <a:rPr lang="en-US" dirty="0" smtClean="0"/>
              <a:t>  </a:t>
            </a:r>
            <a:r>
              <a:rPr lang="en-US" dirty="0" err="1" smtClean="0"/>
              <a:t>nonPoiceHomcellLiason.</a:t>
            </a:r>
            <a:r>
              <a:rPr lang="en-US" strike="sngStrike" dirty="0" err="1" smtClean="0"/>
              <a:t>marx</a:t>
            </a:r>
            <a:endParaRPr lang="en-US" strike="sngStrike" dirty="0" smtClean="0"/>
          </a:p>
          <a:p>
            <a:r>
              <a:rPr lang="en-US" dirty="0" smtClean="0"/>
              <a:t>Jason N. Meiers</a:t>
            </a: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7473 Quartz Circle</a:t>
            </a:r>
          </a:p>
          <a:p>
            <a:r>
              <a:rPr lang="en-US" dirty="0" smtClean="0"/>
              <a:t>Dublin, California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Dear Emma,</a:t>
            </a:r>
          </a:p>
          <a:p>
            <a:endParaRPr lang="en-US" dirty="0"/>
          </a:p>
          <a:p>
            <a:r>
              <a:rPr lang="en-US" dirty="0" smtClean="0"/>
              <a:t>As you remember the </a:t>
            </a:r>
            <a:r>
              <a:rPr lang="en-US" dirty="0" err="1" smtClean="0"/>
              <a:t>logicl</a:t>
            </a:r>
            <a:r>
              <a:rPr lang="en-US" dirty="0" smtClean="0"/>
              <a:t> configuration for a mistake in </a:t>
            </a:r>
            <a:r>
              <a:rPr lang="en-US" dirty="0" err="1" smtClean="0"/>
              <a:t>referce</a:t>
            </a:r>
            <a:r>
              <a:rPr lang="en-US" dirty="0" smtClean="0"/>
              <a:t> and comparison</a:t>
            </a:r>
          </a:p>
          <a:p>
            <a:r>
              <a:rPr lang="en-US" dirty="0" smtClean="0"/>
              <a:t>To the other </a:t>
            </a:r>
            <a:r>
              <a:rPr lang="en-US" dirty="0" err="1" smtClean="0"/>
              <a:t>dauther</a:t>
            </a:r>
            <a:r>
              <a:rPr lang="en-US" dirty="0" smtClean="0"/>
              <a:t> on Quartz Circle or possible to Amador Valley Road has</a:t>
            </a:r>
          </a:p>
          <a:p>
            <a:r>
              <a:rPr lang="en-US" dirty="0" smtClean="0"/>
              <a:t>Created and incident that would require </a:t>
            </a:r>
            <a:r>
              <a:rPr lang="en-US" dirty="0" err="1" smtClean="0"/>
              <a:t>Hausarrest</a:t>
            </a:r>
            <a:r>
              <a:rPr lang="en-US" dirty="0" smtClean="0"/>
              <a:t> for 1 week with 3-day probation</a:t>
            </a:r>
          </a:p>
          <a:p>
            <a:r>
              <a:rPr lang="en-US" dirty="0" err="1" smtClean="0"/>
              <a:t>Evaluaton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Kind </a:t>
            </a:r>
            <a:r>
              <a:rPr lang="en-US" dirty="0" err="1" smtClean="0"/>
              <a:t>Regads</a:t>
            </a:r>
            <a:r>
              <a:rPr lang="en-US" dirty="0" smtClean="0"/>
              <a:t>,</a:t>
            </a:r>
          </a:p>
          <a:p>
            <a:r>
              <a:rPr lang="en-US" dirty="0" smtClean="0"/>
              <a:t>Mr. Meiers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3867" y="889462"/>
            <a:ext cx="327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0.1nonPiceSeAbuse</a:t>
            </a:r>
          </a:p>
          <a:p>
            <a:r>
              <a:rPr lang="en-US" dirty="0" err="1" smtClean="0"/>
              <a:t>nonPolideJudges.BARACK.gedion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7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8225" y="1954060"/>
            <a:ext cx="782297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nonPoliceWorld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nonPoliceCournty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nonPolcieState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nonPoiceCity</a:t>
            </a:r>
            <a:r>
              <a:rPr lang="en-US" dirty="0" smtClean="0"/>
              <a:t>	</a:t>
            </a:r>
            <a:r>
              <a:rPr lang="en-US" dirty="0" err="1" smtClean="0"/>
              <a:t>nonPoiceHomcellLiason.</a:t>
            </a:r>
            <a:r>
              <a:rPr lang="en-US" strike="sngStrike" dirty="0" err="1" smtClean="0"/>
              <a:t>marx</a:t>
            </a:r>
            <a:endParaRPr lang="en-US" strike="sngStrike" dirty="0" smtClean="0"/>
          </a:p>
          <a:p>
            <a:r>
              <a:rPr lang="en-US" dirty="0" smtClean="0"/>
              <a:t>Jason N. Meiers</a:t>
            </a: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7473 Quartz Circle</a:t>
            </a:r>
          </a:p>
          <a:p>
            <a:r>
              <a:rPr lang="en-US" dirty="0" smtClean="0"/>
              <a:t>Dublin, California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Dear Emma,</a:t>
            </a:r>
          </a:p>
          <a:p>
            <a:endParaRPr lang="en-US" dirty="0"/>
          </a:p>
          <a:p>
            <a:r>
              <a:rPr lang="en-US" dirty="0" smtClean="0"/>
              <a:t>As you remember the </a:t>
            </a:r>
            <a:r>
              <a:rPr lang="en-US" dirty="0" err="1" smtClean="0"/>
              <a:t>logicl</a:t>
            </a:r>
            <a:r>
              <a:rPr lang="en-US" dirty="0" smtClean="0"/>
              <a:t> configuration for a mistake in </a:t>
            </a:r>
            <a:r>
              <a:rPr lang="en-US" dirty="0" err="1" smtClean="0"/>
              <a:t>referce</a:t>
            </a:r>
            <a:r>
              <a:rPr lang="en-US" dirty="0" smtClean="0"/>
              <a:t> and comparison</a:t>
            </a:r>
          </a:p>
          <a:p>
            <a:r>
              <a:rPr lang="en-US" dirty="0" smtClean="0"/>
              <a:t>To the other </a:t>
            </a:r>
            <a:r>
              <a:rPr lang="en-US" dirty="0" err="1" smtClean="0"/>
              <a:t>dauther</a:t>
            </a:r>
            <a:r>
              <a:rPr lang="en-US" dirty="0" smtClean="0"/>
              <a:t> on Quartz Circle or possible to Amador Valley Road has</a:t>
            </a:r>
          </a:p>
          <a:p>
            <a:r>
              <a:rPr lang="en-US" dirty="0" smtClean="0"/>
              <a:t>Created and incident that would require Arrest for 1 week with 3-day probation</a:t>
            </a:r>
          </a:p>
          <a:p>
            <a:r>
              <a:rPr lang="en-US" dirty="0" err="1" smtClean="0"/>
              <a:t>Evaluaton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UNTERSUCHUNGS HAFT (</a:t>
            </a:r>
            <a:r>
              <a:rPr lang="en-US" dirty="0" err="1" smtClean="0"/>
              <a:t>tran</a:t>
            </a:r>
            <a:r>
              <a:rPr lang="en-US" dirty="0" smtClean="0"/>
              <a:t>) INSPECTION ARREST KARLSURHE  / DRUNK TNAK</a:t>
            </a:r>
          </a:p>
          <a:p>
            <a:r>
              <a:rPr lang="en-US" dirty="0" smtClean="0"/>
              <a:t>§</a:t>
            </a:r>
            <a:r>
              <a:rPr lang="en-US" dirty="0" err="1" smtClean="0"/>
              <a:t>Koerpervelezung</a:t>
            </a:r>
            <a:endParaRPr lang="en-US" dirty="0" smtClean="0"/>
          </a:p>
          <a:p>
            <a:r>
              <a:rPr lang="en-US" dirty="0" smtClean="0"/>
              <a:t>§Public </a:t>
            </a:r>
            <a:r>
              <a:rPr lang="en-US" dirty="0" err="1" smtClean="0"/>
              <a:t>Disbnce</a:t>
            </a:r>
            <a:endParaRPr lang="en-US" dirty="0" smtClean="0"/>
          </a:p>
          <a:p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hafter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Kinder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Kind </a:t>
            </a:r>
            <a:r>
              <a:rPr lang="en-US" dirty="0" err="1" smtClean="0"/>
              <a:t>Regads</a:t>
            </a:r>
            <a:r>
              <a:rPr lang="en-US" dirty="0" smtClean="0"/>
              <a:t>,</a:t>
            </a:r>
          </a:p>
          <a:p>
            <a:r>
              <a:rPr lang="en-US" dirty="0" smtClean="0"/>
              <a:t>Mr. Meiers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7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71595" y="4217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ELKE.WAR(</a:t>
            </a:r>
            <a:r>
              <a:rPr lang="en-US" dirty="0" err="1"/>
              <a:t>krisstrate</a:t>
            </a:r>
            <a:r>
              <a:rPr lang="en-US" dirty="0"/>
              <a:t>)</a:t>
            </a:r>
          </a:p>
          <a:p>
            <a:r>
              <a:rPr lang="en-US" dirty="0"/>
              <a:t>		 </a:t>
            </a:r>
            <a:r>
              <a:rPr lang="en-US" dirty="0" err="1"/>
              <a:t>roth.ibm.aimer.HOMCDPE:LUX</a:t>
            </a:r>
            <a:endParaRPr lang="en-US" dirty="0"/>
          </a:p>
          <a:p>
            <a:r>
              <a:rPr lang="en-US" dirty="0"/>
              <a:t>		ELKE.WAR(</a:t>
            </a:r>
            <a:r>
              <a:rPr lang="en-US" dirty="0" err="1"/>
              <a:t>krisstrate</a:t>
            </a:r>
            <a:r>
              <a:rPr lang="en-US" dirty="0"/>
              <a:t>)</a:t>
            </a:r>
          </a:p>
          <a:p>
            <a:r>
              <a:rPr lang="en-US" dirty="0"/>
              <a:t>			</a:t>
            </a:r>
            <a:r>
              <a:rPr lang="en-US" strike="sngStrike" dirty="0" err="1"/>
              <a:t>intenre</a:t>
            </a:r>
            <a:r>
              <a:rPr lang="en-US" strike="sngStrike" dirty="0"/>
              <a:t> </a:t>
            </a:r>
            <a:r>
              <a:rPr lang="en-US" strike="sngStrike" dirty="0" err="1"/>
              <a:t>pornogpy</a:t>
            </a:r>
            <a:r>
              <a:rPr lang="en-US" strike="sngStrike" dirty="0"/>
              <a:t> is my </a:t>
            </a:r>
            <a:r>
              <a:rPr lang="en-US" strike="sngStrike" dirty="0" err="1"/>
              <a:t>fautl</a:t>
            </a:r>
            <a:endParaRPr lang="en-US" strike="sngStrike" dirty="0"/>
          </a:p>
          <a:p>
            <a:r>
              <a:rPr lang="en-US" dirty="0"/>
              <a:t>		ELKE.WAR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5282" y="2780778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Validation State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19595" y="2104373"/>
            <a:ext cx="79468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 N. Meiers</a:t>
            </a: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7473 Quartz Circle</a:t>
            </a:r>
          </a:p>
          <a:p>
            <a:r>
              <a:rPr lang="en-US" dirty="0" smtClean="0"/>
              <a:t>Dublin, California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Dear Emma,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logcal</a:t>
            </a:r>
            <a:r>
              <a:rPr lang="en-US" dirty="0" smtClean="0"/>
              <a:t> </a:t>
            </a:r>
            <a:r>
              <a:rPr lang="en-US" dirty="0" err="1" smtClean="0"/>
              <a:t>conguraoitn</a:t>
            </a:r>
            <a:r>
              <a:rPr lang="en-US" dirty="0" smtClean="0"/>
              <a:t> for </a:t>
            </a:r>
            <a:r>
              <a:rPr lang="en-US" dirty="0" err="1" smtClean="0"/>
              <a:t>ponograypy</a:t>
            </a:r>
            <a:r>
              <a:rPr lang="en-US" dirty="0" smtClean="0"/>
              <a:t> for </a:t>
            </a:r>
            <a:r>
              <a:rPr lang="en-US" dirty="0" err="1" smtClean="0"/>
              <a:t>nonPocleCity</a:t>
            </a:r>
            <a:r>
              <a:rPr lang="en-US" dirty="0" smtClean="0"/>
              <a:t>(“Dublin”) as the only</a:t>
            </a:r>
          </a:p>
          <a:p>
            <a:r>
              <a:rPr lang="en-US" dirty="0" smtClean="0"/>
              <a:t>Person with </a:t>
            </a:r>
            <a:r>
              <a:rPr lang="en-US" dirty="0" err="1" smtClean="0"/>
              <a:t>nonPoliceNetworLogiacl.nonPoiceIncidnet</a:t>
            </a:r>
            <a:r>
              <a:rPr lang="en-US" dirty="0" smtClean="0"/>
              <a:t> on ATOMCLOCK(</a:t>
            </a:r>
            <a:r>
              <a:rPr lang="en-US" dirty="0" err="1" smtClean="0"/>
              <a:t>aurtzcircle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 Public </a:t>
            </a:r>
            <a:r>
              <a:rPr lang="en-US" dirty="0" err="1" smtClean="0"/>
              <a:t>Disbance</a:t>
            </a:r>
            <a:r>
              <a:rPr lang="en-US" dirty="0" smtClean="0"/>
              <a:t> and </a:t>
            </a:r>
            <a:r>
              <a:rPr lang="en-US" dirty="0" err="1" smtClean="0"/>
              <a:t>nonPocleiFrambuffer</a:t>
            </a:r>
            <a:r>
              <a:rPr lang="en-US" dirty="0" smtClean="0"/>
              <a:t>.§crime[]</a:t>
            </a:r>
          </a:p>
          <a:p>
            <a:endParaRPr lang="en-US" dirty="0"/>
          </a:p>
          <a:p>
            <a:r>
              <a:rPr lang="en-US" dirty="0" smtClean="0"/>
              <a:t>UNTERSUCHUNGS HAFT</a:t>
            </a:r>
          </a:p>
          <a:p>
            <a:endParaRPr lang="en-US" dirty="0"/>
          </a:p>
          <a:p>
            <a:r>
              <a:rPr lang="en-US" dirty="0" smtClean="0"/>
              <a:t>Kind </a:t>
            </a:r>
            <a:r>
              <a:rPr lang="en-US" dirty="0" err="1" smtClean="0"/>
              <a:t>Regads</a:t>
            </a:r>
            <a:r>
              <a:rPr lang="en-US" dirty="0" smtClean="0"/>
              <a:t>,</a:t>
            </a:r>
          </a:p>
          <a:p>
            <a:r>
              <a:rPr lang="en-US" dirty="0" smtClean="0"/>
              <a:t>Mr. Meiers</a:t>
            </a:r>
          </a:p>
          <a:p>
            <a:endParaRPr lang="en-US" dirty="0"/>
          </a:p>
          <a:p>
            <a:r>
              <a:rPr lang="en-US" dirty="0" smtClean="0"/>
              <a:t>The city of Police(logical)</a:t>
            </a:r>
          </a:p>
        </p:txBody>
      </p:sp>
    </p:spTree>
    <p:extLst>
      <p:ext uri="{BB962C8B-B14F-4D97-AF65-F5344CB8AC3E}">
        <p14:creationId xmlns:p14="http://schemas.microsoft.com/office/powerpoint/2010/main" val="150724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45282" y="2780778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Validation County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648" y="2104373"/>
            <a:ext cx="780694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 N. Meiers</a:t>
            </a: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7473 Quartz Circle</a:t>
            </a:r>
          </a:p>
          <a:p>
            <a:r>
              <a:rPr lang="en-US" dirty="0" smtClean="0"/>
              <a:t>Dublin, California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Dear Emma,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nonPolcieProtetionLaw</a:t>
            </a:r>
            <a:r>
              <a:rPr lang="en-US" dirty="0" smtClean="0"/>
              <a:t>(§31 </a:t>
            </a:r>
            <a:r>
              <a:rPr lang="en-US" dirty="0" err="1" smtClean="0"/>
              <a:t>Kondomplicht</a:t>
            </a:r>
            <a:r>
              <a:rPr lang="en-US" dirty="0" smtClean="0"/>
              <a:t> ) has been </a:t>
            </a:r>
            <a:r>
              <a:rPr lang="en-US" dirty="0" err="1" smtClean="0"/>
              <a:t>implente</a:t>
            </a:r>
            <a:endParaRPr lang="en-US" dirty="0" smtClean="0"/>
          </a:p>
          <a:p>
            <a:r>
              <a:rPr lang="en-US" dirty="0" smtClean="0"/>
              <a:t>As in 2013, 2023, 2033, 2043 that </a:t>
            </a:r>
            <a:r>
              <a:rPr lang="en-US" dirty="0" err="1" smtClean="0"/>
              <a:t>reproducoint</a:t>
            </a:r>
            <a:r>
              <a:rPr lang="en-US" dirty="0" smtClean="0"/>
              <a:t> as in ATOMCEPHYSIC(</a:t>
            </a:r>
            <a:r>
              <a:rPr lang="en-US" dirty="0" err="1" smtClean="0"/>
              <a:t>otto-hanhn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Castration of </a:t>
            </a:r>
            <a:r>
              <a:rPr lang="en-US" dirty="0" err="1" smtClean="0"/>
              <a:t>evne</a:t>
            </a:r>
            <a:r>
              <a:rPr lang="en-US" dirty="0" smtClean="0"/>
              <a:t> parent. </a:t>
            </a:r>
            <a:r>
              <a:rPr lang="en-US" dirty="0" err="1" smtClean="0"/>
              <a:t>Bulidng</a:t>
            </a:r>
            <a:r>
              <a:rPr lang="en-US" dirty="0" smtClean="0"/>
              <a:t> </a:t>
            </a:r>
            <a:r>
              <a:rPr lang="en-US" dirty="0" err="1" smtClean="0"/>
              <a:t>reverst</a:t>
            </a:r>
            <a:r>
              <a:rPr lang="en-US" dirty="0" smtClean="0"/>
              <a:t> violations </a:t>
            </a:r>
            <a:r>
              <a:rPr lang="en-US" dirty="0" err="1" smtClean="0"/>
              <a:t>internatal</a:t>
            </a:r>
            <a:r>
              <a:rPr lang="en-US" dirty="0"/>
              <a:t> </a:t>
            </a:r>
            <a:r>
              <a:rPr lang="en-US" dirty="0" smtClean="0"/>
              <a:t>of</a:t>
            </a:r>
          </a:p>
          <a:p>
            <a:endParaRPr lang="en-US" dirty="0" smtClean="0"/>
          </a:p>
          <a:p>
            <a:r>
              <a:rPr lang="en-US" dirty="0" smtClean="0"/>
              <a:t>REVERSE</a:t>
            </a: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e.nonPolciProiotinLaw</a:t>
            </a:r>
            <a:r>
              <a:rPr lang="en-US" dirty="0" smtClean="0"/>
              <a:t> and </a:t>
            </a:r>
            <a:r>
              <a:rPr lang="en-US" dirty="0" err="1" smtClean="0"/>
              <a:t>us.nonPoliceContent</a:t>
            </a:r>
            <a:endParaRPr lang="en-US" dirty="0"/>
          </a:p>
          <a:p>
            <a:r>
              <a:rPr lang="en-US" dirty="0" smtClean="0"/>
              <a:t>FORWARD</a:t>
            </a:r>
            <a:endParaRPr lang="en-US" dirty="0"/>
          </a:p>
          <a:p>
            <a:r>
              <a:rPr lang="en-US" dirty="0" smtClean="0"/>
              <a:t>UNTERSUCHUNGS HAFT</a:t>
            </a:r>
          </a:p>
          <a:p>
            <a:endParaRPr lang="en-US" dirty="0"/>
          </a:p>
          <a:p>
            <a:r>
              <a:rPr lang="en-US" dirty="0" smtClean="0"/>
              <a:t>Kind </a:t>
            </a:r>
            <a:r>
              <a:rPr lang="en-US" dirty="0" err="1" smtClean="0"/>
              <a:t>Regads</a:t>
            </a:r>
            <a:r>
              <a:rPr lang="en-US" dirty="0" smtClean="0"/>
              <a:t>,</a:t>
            </a:r>
          </a:p>
          <a:p>
            <a:r>
              <a:rPr lang="en-US" dirty="0" smtClean="0"/>
              <a:t>Mr. Meiers</a:t>
            </a:r>
          </a:p>
          <a:p>
            <a:endParaRPr lang="en-US" dirty="0"/>
          </a:p>
          <a:p>
            <a:r>
              <a:rPr lang="en-US" dirty="0" smtClean="0"/>
              <a:t>The city of Police(logical)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5649" y="297113"/>
            <a:ext cx="9770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	</a:t>
            </a:r>
            <a:r>
              <a:rPr lang="en-US" dirty="0" err="1"/>
              <a:t>corretion</a:t>
            </a:r>
            <a:r>
              <a:rPr lang="en-US" dirty="0"/>
              <a:t>: </a:t>
            </a:r>
            <a:r>
              <a:rPr lang="en-US" dirty="0" err="1"/>
              <a:t>nonPolicePubliDistbance.nonPocneConteItems.lsint</a:t>
            </a:r>
            <a:r>
              <a:rPr lang="en-US" dirty="0"/>
              <a:t>(</a:t>
            </a:r>
          </a:p>
          <a:p>
            <a:r>
              <a:rPr lang="en-US" dirty="0"/>
              <a:t>		 JOHONS</a:t>
            </a:r>
            <a:r>
              <a:rPr lang="en-US" strike="sngStrike" dirty="0"/>
              <a:t>.&lt;s&gt;</a:t>
            </a:r>
            <a:r>
              <a:rPr lang="en-US" strike="sngStrike" dirty="0" err="1"/>
              <a:t>marx</a:t>
            </a:r>
            <a:r>
              <a:rPr lang="en-US" strike="sngStrike" dirty="0"/>
              <a:t> (al gore) </a:t>
            </a:r>
            <a:r>
              <a:rPr lang="en-US" strike="sngStrike" dirty="0" err="1"/>
              <a:t>inernet</a:t>
            </a:r>
            <a:r>
              <a:rPr lang="en-US" strike="sngStrike" dirty="0"/>
              <a:t> </a:t>
            </a:r>
            <a:r>
              <a:rPr lang="en-US" strike="sngStrike" dirty="0" err="1"/>
              <a:t>pronlgyr</a:t>
            </a:r>
            <a:r>
              <a:rPr lang="en-US" strike="sngStrike" dirty="0"/>
              <a:t> is my fault&lt;/s&gt;</a:t>
            </a:r>
          </a:p>
          <a:p>
            <a:r>
              <a:rPr lang="en-US" dirty="0"/>
              <a:t>		HOMCDMPE:CHANLOR</a:t>
            </a:r>
          </a:p>
          <a:p>
            <a:r>
              <a:rPr lang="en-US" dirty="0"/>
              <a:t>		</a:t>
            </a:r>
            <a:r>
              <a:rPr lang="en-US" dirty="0" err="1"/>
              <a:t>nonPolciPrositonLaw</a:t>
            </a:r>
            <a:r>
              <a:rPr lang="en-US" dirty="0"/>
              <a:t> </a:t>
            </a:r>
            <a:r>
              <a:rPr lang="en-US" strike="sngStrike" dirty="0"/>
              <a:t>&lt;s&gt;is my fault </a:t>
            </a:r>
            <a:r>
              <a:rPr lang="en-US" dirty="0" err="1"/>
              <a:t>nonPolieHamburgLocal.WWI.FRA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9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45282" y="2780778"/>
            <a:ext cx="196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Validation </a:t>
            </a:r>
            <a:r>
              <a:rPr lang="en-US" b="1" dirty="0" err="1" smtClean="0"/>
              <a:t>Coutnry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19595" y="2104373"/>
            <a:ext cx="61281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 N. Meiers</a:t>
            </a: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7473 Quartz Circle</a:t>
            </a:r>
          </a:p>
          <a:p>
            <a:r>
              <a:rPr lang="en-US" dirty="0" smtClean="0"/>
              <a:t>Dublin, California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Dear Emma,</a:t>
            </a:r>
          </a:p>
          <a:p>
            <a:endParaRPr lang="en-US" dirty="0" smtClean="0"/>
          </a:p>
          <a:p>
            <a:r>
              <a:rPr lang="en-US" dirty="0" smtClean="0"/>
              <a:t>I take </a:t>
            </a:r>
            <a:r>
              <a:rPr lang="en-US" dirty="0" err="1" smtClean="0"/>
              <a:t>resposiblityne</a:t>
            </a:r>
            <a:r>
              <a:rPr lang="en-US" dirty="0" smtClean="0"/>
              <a:t> in </a:t>
            </a:r>
            <a:r>
              <a:rPr lang="en-US" dirty="0" err="1" smtClean="0"/>
              <a:t>iic-jic</a:t>
            </a:r>
            <a:r>
              <a:rPr lang="en-US" dirty="0" smtClean="0"/>
              <a:t>{ us-1D9823; de-meja0016/1D8723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nonPoliceCalifonria.nonPiceNSA.nonPoiceIncidnet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nonPicTexas.nnonPoceNSA.noPoiceIncidnet</a:t>
            </a:r>
            <a:endParaRPr lang="en-US" dirty="0" smtClean="0"/>
          </a:p>
          <a:p>
            <a:r>
              <a:rPr lang="en-US" dirty="0" err="1" smtClean="0"/>
              <a:t>nonPolzieiDeutscheLocia.nonPoliceNSA.nonPolidceIncident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nonPioceGroupsLocie</a:t>
            </a:r>
            <a:endParaRPr lang="en-US" dirty="0"/>
          </a:p>
          <a:p>
            <a:r>
              <a:rPr lang="en-US" dirty="0" smtClean="0"/>
              <a:t>Kind </a:t>
            </a:r>
            <a:r>
              <a:rPr lang="en-US" dirty="0" err="1" smtClean="0"/>
              <a:t>Regads</a:t>
            </a:r>
            <a:r>
              <a:rPr lang="en-US" dirty="0" smtClean="0"/>
              <a:t>,</a:t>
            </a:r>
          </a:p>
          <a:p>
            <a:r>
              <a:rPr lang="en-US" dirty="0" smtClean="0"/>
              <a:t>Mr. Meiers</a:t>
            </a:r>
          </a:p>
          <a:p>
            <a:endParaRPr lang="en-US" dirty="0"/>
          </a:p>
          <a:p>
            <a:r>
              <a:rPr lang="en-US" dirty="0" smtClean="0"/>
              <a:t>The city of Police(logical)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642" y="597854"/>
            <a:ext cx="1195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§187.PREA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53852" y="5248405"/>
            <a:ext cx="1553227" cy="7390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H="1" flipV="1">
            <a:off x="6008274" y="967186"/>
            <a:ext cx="3711923" cy="320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1397" y="2192055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These </a:t>
            </a:r>
            <a:r>
              <a:rPr lang="en-US" strike="sngStrike" dirty="0" err="1" smtClean="0"/>
              <a:t>peope</a:t>
            </a:r>
            <a:r>
              <a:rPr lang="en-US" strike="sngStrike" dirty="0" smtClean="0"/>
              <a:t> kill </a:t>
            </a:r>
            <a:r>
              <a:rPr lang="en-US" strike="sngStrike" dirty="0" err="1" smtClean="0"/>
              <a:t>peopel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93831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5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3" y="2058655"/>
            <a:ext cx="9395883" cy="19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3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5282" y="2780778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Validation County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01" y="519289"/>
            <a:ext cx="93821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76795" y="4709786"/>
            <a:ext cx="1764082" cy="613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Recyling:PMS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07671" y="2480153"/>
            <a:ext cx="2484329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nonPoliceProstettionLwas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584499" y="4189955"/>
            <a:ext cx="23100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POLICE:MICHTEL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84499" y="5599134"/>
            <a:ext cx="289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My sister is ugly  but</a:t>
            </a:r>
          </a:p>
          <a:p>
            <a:r>
              <a:rPr lang="en-US" strike="sngStrike" dirty="0" smtClean="0"/>
              <a:t>What you did </a:t>
            </a:r>
            <a:r>
              <a:rPr lang="en-US" strike="sngStrike" dirty="0" err="1" smtClean="0"/>
              <a:t>whty</a:t>
            </a:r>
            <a:r>
              <a:rPr lang="en-US" strike="sngStrike" dirty="0" smtClean="0"/>
              <a:t> our sister</a:t>
            </a:r>
          </a:p>
          <a:p>
            <a:r>
              <a:rPr lang="en-US" strike="sngStrike" dirty="0" smtClean="0"/>
              <a:t>And I am only 12.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12087616" y="5229616"/>
            <a:ext cx="1327759" cy="682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Softball </a:t>
            </a:r>
            <a:r>
              <a:rPr lang="en-US" dirty="0" err="1" smtClean="0"/>
              <a:t>garagage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338137" y="5323562"/>
            <a:ext cx="1340285" cy="100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99101" y="2079321"/>
            <a:ext cx="2857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PARKER.m</a:t>
            </a:r>
            <a:r>
              <a:rPr lang="en-US" strike="sngStrike" dirty="0" err="1" smtClean="0"/>
              <a:t>arx</a:t>
            </a:r>
            <a:endParaRPr lang="en-US" strike="sngStrike" dirty="0" smtClean="0"/>
          </a:p>
          <a:p>
            <a:r>
              <a:rPr lang="en-US" dirty="0" smtClean="0"/>
              <a:t>5DM </a:t>
            </a:r>
            <a:r>
              <a:rPr lang="en-US" dirty="0" err="1" smtClean="0"/>
              <a:t>nonPocelProisiotnLasw</a:t>
            </a:r>
            <a:endParaRPr lang="en-US" dirty="0" smtClean="0"/>
          </a:p>
          <a:p>
            <a:r>
              <a:rPr lang="en-US" strike="sngStrike" dirty="0" smtClean="0"/>
              <a:t>Guns and roses</a:t>
            </a:r>
            <a:endParaRPr lang="en-US" strike="sngStrike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162805" y="4897677"/>
            <a:ext cx="934970" cy="70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1969" y="0"/>
            <a:ext cx="589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AMERICAN DAUGHTER</a:t>
            </a:r>
            <a:endParaRPr lang="en-US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87" y="594268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FBI:KIDNPPING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45" y="1355682"/>
            <a:ext cx="1800225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7775" y="1355682"/>
            <a:ext cx="3387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MYERS DOG CARD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trike="sngStrike" dirty="0" smtClean="0"/>
              <a:t>you </a:t>
            </a:r>
            <a:r>
              <a:rPr lang="en-US" strike="sngStrike" dirty="0" err="1" smtClean="0"/>
              <a:t>ar</a:t>
            </a:r>
            <a:r>
              <a:rPr lang="en-US" strike="sngStrike" dirty="0" smtClean="0"/>
              <a:t> a dog; a </a:t>
            </a:r>
            <a:r>
              <a:rPr lang="en-US" strike="sngStrike" dirty="0" err="1" smtClean="0"/>
              <a:t>germna</a:t>
            </a:r>
            <a:endParaRPr lang="en-US" strike="sngStrike" dirty="0"/>
          </a:p>
        </p:txBody>
      </p:sp>
      <p:sp>
        <p:nvSpPr>
          <p:cNvPr id="5" name="Rectangle 4"/>
          <p:cNvSpPr/>
          <p:nvPr/>
        </p:nvSpPr>
        <p:spPr>
          <a:xfrm>
            <a:off x="6980168" y="2070188"/>
            <a:ext cx="2902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FORT MYERS DOG </a:t>
            </a:r>
            <a:r>
              <a:rPr lang="en-US" dirty="0" smtClean="0"/>
              <a:t>CARD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you face (is hair </a:t>
            </a:r>
            <a:r>
              <a:rPr lang="en-US" strike="sngStrike" dirty="0" err="1" smtClean="0"/>
              <a:t>rd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6980168" y="2999983"/>
            <a:ext cx="23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He cannot speak </a:t>
            </a:r>
            <a:r>
              <a:rPr lang="en-US" strike="sngStrike" dirty="0" err="1" smtClean="0"/>
              <a:t>enlsih</a:t>
            </a:r>
            <a:endParaRPr lang="en-US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5876795" y="3688644"/>
            <a:ext cx="311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Beate</a:t>
            </a:r>
            <a:r>
              <a:rPr lang="en-US" strike="sngStrike" dirty="0" smtClean="0"/>
              <a:t>: you mother looks better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25254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76795" y="4709786"/>
            <a:ext cx="1764082" cy="613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Recyling:PMS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07671" y="2480153"/>
            <a:ext cx="2484329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nonPoliceProstettionLwas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584499" y="4189955"/>
            <a:ext cx="23100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POLICE:MICHTEL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84499" y="5599134"/>
            <a:ext cx="289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My sister is ugly  but</a:t>
            </a:r>
          </a:p>
          <a:p>
            <a:r>
              <a:rPr lang="en-US" strike="sngStrike" dirty="0" smtClean="0"/>
              <a:t>What you did </a:t>
            </a:r>
            <a:r>
              <a:rPr lang="en-US" strike="sngStrike" dirty="0" err="1" smtClean="0"/>
              <a:t>whty</a:t>
            </a:r>
            <a:r>
              <a:rPr lang="en-US" strike="sngStrike" dirty="0" smtClean="0"/>
              <a:t> our sister</a:t>
            </a:r>
          </a:p>
          <a:p>
            <a:r>
              <a:rPr lang="en-US" strike="sngStrike" dirty="0" smtClean="0"/>
              <a:t>And I am only 12.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12087616" y="5229616"/>
            <a:ext cx="1327759" cy="682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Softball </a:t>
            </a:r>
            <a:r>
              <a:rPr lang="en-US" dirty="0" err="1" smtClean="0"/>
              <a:t>garagage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338137" y="5323562"/>
            <a:ext cx="1340285" cy="100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99101" y="2079321"/>
            <a:ext cx="2857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PARKER.m</a:t>
            </a:r>
            <a:r>
              <a:rPr lang="en-US" strike="sngStrike" dirty="0" err="1" smtClean="0"/>
              <a:t>arx</a:t>
            </a:r>
            <a:endParaRPr lang="en-US" strike="sngStrike" dirty="0" smtClean="0"/>
          </a:p>
          <a:p>
            <a:r>
              <a:rPr lang="en-US" dirty="0" smtClean="0"/>
              <a:t>5DM </a:t>
            </a:r>
            <a:r>
              <a:rPr lang="en-US" dirty="0" err="1" smtClean="0"/>
              <a:t>nonPocelProisiotnLasw</a:t>
            </a:r>
            <a:endParaRPr lang="en-US" dirty="0" smtClean="0"/>
          </a:p>
          <a:p>
            <a:r>
              <a:rPr lang="en-US" strike="sngStrike" dirty="0" smtClean="0"/>
              <a:t>Guns and roses</a:t>
            </a:r>
            <a:endParaRPr lang="en-US" strike="sngStrike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162805" y="4897677"/>
            <a:ext cx="934970" cy="70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1969" y="0"/>
            <a:ext cx="9358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AMERICAN DAUGHTER ZUCKERBERG</a:t>
            </a:r>
            <a:endParaRPr lang="en-US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87" y="594268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FBI:KIDNPPING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61" y="1133083"/>
            <a:ext cx="1800225" cy="1866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3672" y="1193910"/>
            <a:ext cx="6392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Ibm-dns</a:t>
            </a:r>
            <a:r>
              <a:rPr lang="en-US" strike="sngStrike" dirty="0" smtClean="0"/>
              <a:t>: authrequest.com</a:t>
            </a:r>
          </a:p>
          <a:p>
            <a:r>
              <a:rPr lang="en-US" strike="sngStrike" dirty="0" smtClean="0"/>
              <a:t>Kim </a:t>
            </a:r>
            <a:r>
              <a:rPr lang="en-US" strike="sngStrike" dirty="0" err="1" smtClean="0"/>
              <a:t>jun</a:t>
            </a:r>
            <a:r>
              <a:rPr lang="en-US" strike="sngStrike" dirty="0" smtClean="0"/>
              <a:t> un</a:t>
            </a:r>
          </a:p>
          <a:p>
            <a:r>
              <a:rPr lang="en-US" strike="sngStrike" dirty="0" err="1" smtClean="0"/>
              <a:t>Ibm.dmielr.visa.cybersoruce.employee.William.mckern</a:t>
            </a:r>
            <a:endParaRPr lang="en-US" strike="sngStrike" dirty="0" smtClean="0"/>
          </a:p>
          <a:p>
            <a:r>
              <a:rPr lang="en-US" dirty="0" err="1" smtClean="0"/>
              <a:t>nonPoilceINterpolce.nonPoiceIran</a:t>
            </a:r>
            <a:r>
              <a:rPr lang="en-US" dirty="0" smtClean="0"/>
              <a:t>/India</a:t>
            </a:r>
            <a:r>
              <a:rPr lang="en-US" strike="sngStrike" dirty="0" smtClean="0"/>
              <a:t>: </a:t>
            </a:r>
            <a:r>
              <a:rPr lang="en-US" strike="sngStrike" dirty="0" err="1" smtClean="0"/>
              <a:t>aravma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amarmacheldatd</a:t>
            </a:r>
            <a:endParaRPr lang="en-US" strike="sngStrike" dirty="0" smtClean="0"/>
          </a:p>
          <a:p>
            <a:r>
              <a:rPr lang="en-US" dirty="0"/>
              <a:t>	</a:t>
            </a:r>
            <a:r>
              <a:rPr lang="en-US" dirty="0" smtClean="0"/>
              <a:t>	                   </a:t>
            </a:r>
            <a:r>
              <a:rPr lang="en-US" strike="sngStrike" dirty="0" err="1" smtClean="0"/>
              <a:t>mex</a:t>
            </a:r>
            <a:r>
              <a:rPr lang="en-US" strike="sngStrike" dirty="0" smtClean="0"/>
              <a:t>/turkey</a:t>
            </a:r>
          </a:p>
          <a:p>
            <a:endParaRPr lang="en-US" strike="sngStrike" dirty="0"/>
          </a:p>
          <a:p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2906038" y="3169085"/>
            <a:ext cx="487851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trike="sngStrike" dirty="0" smtClean="0"/>
              <a:t>USERS CANNOT LOGIN</a:t>
            </a:r>
          </a:p>
          <a:p>
            <a:r>
              <a:rPr lang="en-US" dirty="0"/>
              <a:t>	</a:t>
            </a:r>
            <a:r>
              <a:rPr lang="en-US" dirty="0" smtClean="0"/>
              <a:t>FBI:FRAUD: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1969" y="0"/>
            <a:ext cx="10157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FBI:KIDNAPPING AMERICAN DAUGHTER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61" y="1133083"/>
            <a:ext cx="1800225" cy="186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84" y="3169868"/>
            <a:ext cx="2258859" cy="127060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576164" y="2655518"/>
            <a:ext cx="1691014" cy="224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61140" y="1444508"/>
            <a:ext cx="482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WWI.nonPoliceInteruptsLogical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trike="sngStrike" dirty="0" smtClean="0"/>
              <a:t>Bowling</a:t>
            </a:r>
            <a:r>
              <a:rPr lang="en-US" dirty="0" smtClean="0"/>
              <a:t>		</a:t>
            </a:r>
            <a:r>
              <a:rPr lang="en-US" dirty="0" err="1" smtClean="0"/>
              <a:t>phil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trike="sngStrike" dirty="0" smtClean="0"/>
              <a:t>us shop</a:t>
            </a:r>
            <a:r>
              <a:rPr lang="en-US" dirty="0" smtClean="0"/>
              <a:t>		PENETGON.BASE.PX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1140" y="1192972"/>
            <a:ext cx="478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WWI.ELKE(</a:t>
            </a:r>
            <a:r>
              <a:rPr lang="en-US" strike="sngStrike" dirty="0" err="1" smtClean="0"/>
              <a:t>berney</a:t>
            </a:r>
            <a:r>
              <a:rPr lang="en-US" dirty="0" smtClean="0"/>
              <a:t>).WAR(</a:t>
            </a:r>
            <a:r>
              <a:rPr lang="en-US" strike="sngStrike" dirty="0" smtClean="0"/>
              <a:t>33 </a:t>
            </a:r>
            <a:r>
              <a:rPr lang="en-US" strike="sngStrike" dirty="0" err="1" smtClean="0"/>
              <a:t>kreistrasse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kalrsurh</a:t>
            </a:r>
            <a:r>
              <a:rPr lang="en-US" strike="sngStrike" dirty="0" smtClean="0"/>
              <a:t> )</a:t>
            </a:r>
            <a:endParaRPr lang="en-US" strike="sngStrik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43616" y="5574082"/>
            <a:ext cx="6450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25278" y="5951950"/>
            <a:ext cx="6450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37129" y="5724395"/>
            <a:ext cx="136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 STREET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1392" y="3688644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</a:t>
            </a:r>
          </a:p>
          <a:p>
            <a:r>
              <a:rPr lang="en-US" dirty="0" smtClean="0"/>
              <a:t>Salon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630466" y="3688644"/>
            <a:ext cx="613775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1"/>
          </p:cNvCxnSpPr>
          <p:nvPr/>
        </p:nvCxnSpPr>
        <p:spPr>
          <a:xfrm flipH="1" flipV="1">
            <a:off x="3244241" y="4440476"/>
            <a:ext cx="2592888" cy="146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04624" y="3546868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Bowling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43" y="3959089"/>
            <a:ext cx="505552" cy="52427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4731443" y="4011809"/>
            <a:ext cx="505552" cy="47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98093" y="4809995"/>
            <a:ext cx="337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 MARY </a:t>
            </a:r>
            <a:r>
              <a:rPr lang="en-US" dirty="0" err="1" smtClean="0"/>
              <a:t>nails.nonPiceTheter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413326" y="4710920"/>
            <a:ext cx="1359660" cy="52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94521" y="4631363"/>
            <a:ext cx="380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SONNY HELLS ANGEL LIVE</a:t>
            </a:r>
          </a:p>
          <a:p>
            <a:r>
              <a:rPr lang="en-US" dirty="0" smtClean="0"/>
              <a:t>HOMCPDIE:GHOST HOMCDPE:CHILD:7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557359" y="4710920"/>
            <a:ext cx="3169085" cy="9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645041" y="4708584"/>
            <a:ext cx="539792" cy="286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785862" y="4809995"/>
            <a:ext cx="2590321" cy="128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78983" y="6200384"/>
            <a:ext cx="549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41.nonPOciNewspaoer( </a:t>
            </a:r>
            <a:r>
              <a:rPr lang="en-US" strike="sngStrike" dirty="0" smtClean="0"/>
              <a:t>hells angel </a:t>
            </a:r>
            <a:r>
              <a:rPr lang="en-US" strike="sngStrike" dirty="0" err="1" smtClean="0"/>
              <a:t>german</a:t>
            </a:r>
            <a:r>
              <a:rPr lang="en-US" strike="sngStrike" dirty="0" smtClean="0"/>
              <a:t> leader killed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53644" y="6200384"/>
            <a:ext cx="247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Gravis: apple store </a:t>
            </a:r>
            <a:r>
              <a:rPr lang="en-US" dirty="0" smtClean="0"/>
              <a:t>CPVA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150730" y="3169868"/>
            <a:ext cx="635132" cy="78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30567" y="2899424"/>
            <a:ext cx="503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  INTERNET(</a:t>
            </a:r>
            <a:r>
              <a:rPr lang="en-US" b="1" dirty="0" err="1" smtClean="0"/>
              <a:t>Websterstret</a:t>
            </a:r>
            <a:r>
              <a:rPr lang="en-US" b="1" dirty="0" smtClean="0"/>
              <a:t>)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nonPocleiHomcei</a:t>
            </a:r>
            <a:r>
              <a:rPr lang="en-US" b="1" dirty="0" smtClean="0"/>
              <a:t>(ATOMCLEOIC(</a:t>
            </a:r>
            <a:r>
              <a:rPr lang="en-US" b="1" strike="sngStrike" dirty="0" smtClean="0"/>
              <a:t>affic,bigge,2pace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076927" y="225192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</a:t>
            </a:r>
          </a:p>
          <a:p>
            <a:r>
              <a:rPr lang="en-US" dirty="0" smtClean="0"/>
              <a:t>Salon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1229493" y="2143235"/>
            <a:ext cx="613775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3419163" y="2374791"/>
            <a:ext cx="7063289" cy="1179085"/>
          </a:xfrm>
          <a:prstGeom prst="arc">
            <a:avLst>
              <a:gd name="adj1" fmla="val 10870206"/>
              <a:gd name="adj2" fmla="val 21325522"/>
            </a:avLst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71021" y="-81605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WASHINGTON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10747332" y="2999983"/>
            <a:ext cx="1444668" cy="16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2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5282" y="2780778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Validation County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01" y="519289"/>
            <a:ext cx="9382125" cy="564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36920" y="6197038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WASHINGTON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69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45282" y="2780778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Validation County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648" y="2104373"/>
            <a:ext cx="57246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 N. Meiers</a:t>
            </a: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7473 Quartz Circle</a:t>
            </a:r>
          </a:p>
          <a:p>
            <a:r>
              <a:rPr lang="en-US" dirty="0" smtClean="0"/>
              <a:t>Dublin, California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Dear Emma,</a:t>
            </a:r>
          </a:p>
          <a:p>
            <a:endParaRPr lang="en-US" dirty="0"/>
          </a:p>
          <a:p>
            <a:r>
              <a:rPr lang="en-US" dirty="0" smtClean="0"/>
              <a:t>The pope in Rome, Italy is the religion of belief for God.</a:t>
            </a:r>
          </a:p>
          <a:p>
            <a:endParaRPr lang="en-US" dirty="0" smtClean="0"/>
          </a:p>
          <a:p>
            <a:r>
              <a:rPr lang="en-US" dirty="0" smtClean="0"/>
              <a:t>Kind Regards,</a:t>
            </a:r>
          </a:p>
          <a:p>
            <a:r>
              <a:rPr lang="en-US" dirty="0" smtClean="0"/>
              <a:t>Mr. Meiers</a:t>
            </a:r>
          </a:p>
          <a:p>
            <a:endParaRPr lang="en-US" dirty="0"/>
          </a:p>
          <a:p>
            <a:r>
              <a:rPr lang="en-US" dirty="0" smtClean="0"/>
              <a:t>The city of Police(logical)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14992" y="901874"/>
            <a:ext cx="1716066" cy="166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18532" y="606399"/>
            <a:ext cx="21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HOMCEP:CHANZLOR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53819" y="606399"/>
            <a:ext cx="1077239" cy="708834"/>
          </a:xfrm>
          <a:prstGeom prst="rect">
            <a:avLst/>
          </a:prstGeom>
          <a:solidFill>
            <a:srgbClr val="8AA6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57775" y="1189973"/>
            <a:ext cx="178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Seroem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broef</a:t>
            </a:r>
            <a:endParaRPr lang="en-US" strike="sngStrike" dirty="0" smtClean="0"/>
          </a:p>
          <a:p>
            <a:r>
              <a:rPr lang="en-US" strike="sngStrike" dirty="0" err="1" smtClean="0"/>
              <a:t>Seroe</a:t>
            </a:r>
            <a:r>
              <a:rPr lang="en-US" strike="sngStrike" dirty="0" smtClean="0"/>
              <a:t>; </a:t>
            </a:r>
            <a:r>
              <a:rPr lang="en-US" strike="sngStrike" dirty="0" err="1" smtClean="0"/>
              <a:t>broe</a:t>
            </a:r>
            <a:r>
              <a:rPr lang="en-US" strike="sngStrike" dirty="0" smtClean="0"/>
              <a:t> killer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8671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3867" y="2370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3485" y="1155151"/>
            <a:ext cx="581768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 N. Meiers</a:t>
            </a: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7473 Quartz Circle</a:t>
            </a:r>
          </a:p>
          <a:p>
            <a:r>
              <a:rPr lang="en-US" dirty="0" smtClean="0"/>
              <a:t>Dublin, California</a:t>
            </a:r>
          </a:p>
          <a:p>
            <a:endParaRPr lang="en-US" dirty="0"/>
          </a:p>
          <a:p>
            <a:r>
              <a:rPr lang="en-US" dirty="0" err="1" smtClean="0"/>
              <a:t>Verena</a:t>
            </a:r>
            <a:r>
              <a:rPr lang="en-US" dirty="0" smtClean="0"/>
              <a:t> Braun			</a:t>
            </a:r>
            <a:r>
              <a:rPr lang="en-US" dirty="0" err="1" smtClean="0"/>
              <a:t>Vigingi</a:t>
            </a:r>
            <a:r>
              <a:rPr lang="en-US" dirty="0" smtClean="0"/>
              <a:t> </a:t>
            </a:r>
            <a:r>
              <a:rPr lang="en-US" dirty="0" err="1" smtClean="0"/>
              <a:t>Rommeit</a:t>
            </a:r>
            <a:endParaRPr lang="en-US" dirty="0" smtClean="0"/>
          </a:p>
          <a:p>
            <a:r>
              <a:rPr lang="en-US" dirty="0" err="1" smtClean="0"/>
              <a:t>Linkeheim-Hochsteten</a:t>
            </a:r>
            <a:r>
              <a:rPr lang="en-US" dirty="0" smtClean="0"/>
              <a:t>		MGM Grand, Bar 3,4</a:t>
            </a:r>
          </a:p>
          <a:p>
            <a:r>
              <a:rPr lang="en-US" dirty="0"/>
              <a:t>	</a:t>
            </a:r>
            <a:r>
              <a:rPr lang="en-US" dirty="0" smtClean="0"/>
              <a:t>			Las Vegas, Nevada</a:t>
            </a:r>
          </a:p>
          <a:p>
            <a:endParaRPr lang="en-US" dirty="0"/>
          </a:p>
          <a:p>
            <a:r>
              <a:rPr lang="en-US" dirty="0" smtClean="0"/>
              <a:t>Amy </a:t>
            </a:r>
            <a:r>
              <a:rPr lang="en-US" dirty="0" err="1" smtClean="0"/>
              <a:t>Borgoff</a:t>
            </a:r>
            <a:endParaRPr lang="en-US" dirty="0" smtClean="0"/>
          </a:p>
          <a:p>
            <a:r>
              <a:rPr lang="en-US" dirty="0" err="1" smtClean="0"/>
              <a:t>Mannhant</a:t>
            </a:r>
            <a:r>
              <a:rPr lang="en-US" dirty="0" smtClean="0"/>
              <a:t> Ave</a:t>
            </a:r>
          </a:p>
          <a:p>
            <a:r>
              <a:rPr lang="en-US" dirty="0" smtClean="0"/>
              <a:t>New York, New York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Dear Emma,</a:t>
            </a:r>
          </a:p>
          <a:p>
            <a:endParaRPr lang="en-US" dirty="0"/>
          </a:p>
          <a:p>
            <a:r>
              <a:rPr lang="en-US" dirty="0" smtClean="0"/>
              <a:t>The pope in Rome, Italy is the religion of belief for God.</a:t>
            </a:r>
          </a:p>
          <a:p>
            <a:endParaRPr lang="en-US" dirty="0" smtClean="0"/>
          </a:p>
          <a:p>
            <a:r>
              <a:rPr lang="en-US" dirty="0" smtClean="0"/>
              <a:t>Kind Regards,</a:t>
            </a:r>
          </a:p>
          <a:p>
            <a:r>
              <a:rPr lang="en-US" dirty="0" smtClean="0"/>
              <a:t>Mr. Meiers</a:t>
            </a:r>
          </a:p>
          <a:p>
            <a:endParaRPr lang="en-US" dirty="0"/>
          </a:p>
          <a:p>
            <a:r>
              <a:rPr lang="en-US" dirty="0" smtClean="0"/>
              <a:t>The city of Police(logical)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33173" y="901874"/>
            <a:ext cx="4997885" cy="106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18532" y="606399"/>
            <a:ext cx="21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HOMCEP:CHANZLOR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53819" y="606399"/>
            <a:ext cx="1077239" cy="708834"/>
          </a:xfrm>
          <a:prstGeom prst="rect">
            <a:avLst/>
          </a:prstGeom>
          <a:solidFill>
            <a:srgbClr val="8AA6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57775" y="1189973"/>
            <a:ext cx="178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Seroem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broef</a:t>
            </a:r>
            <a:endParaRPr lang="en-US" strike="sngStrike" dirty="0" smtClean="0"/>
          </a:p>
          <a:p>
            <a:r>
              <a:rPr lang="en-US" strike="sngStrike" dirty="0" err="1" smtClean="0"/>
              <a:t>Seroe</a:t>
            </a:r>
            <a:r>
              <a:rPr lang="en-US" strike="sngStrike" dirty="0" smtClean="0"/>
              <a:t>; </a:t>
            </a:r>
            <a:r>
              <a:rPr lang="en-US" strike="sngStrike" dirty="0" err="1" smtClean="0"/>
              <a:t>broe</a:t>
            </a:r>
            <a:r>
              <a:rPr lang="en-US" strike="sngStrike" dirty="0" smtClean="0"/>
              <a:t> killer</a:t>
            </a:r>
            <a:endParaRPr lang="en-US" strike="sngStrike" dirty="0"/>
          </a:p>
        </p:txBody>
      </p:sp>
      <p:sp>
        <p:nvSpPr>
          <p:cNvPr id="3" name="Rectangle 2"/>
          <p:cNvSpPr/>
          <p:nvPr/>
        </p:nvSpPr>
        <p:spPr>
          <a:xfrm>
            <a:off x="1803485" y="2179529"/>
            <a:ext cx="2705885" cy="93945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112701" y="2317315"/>
            <a:ext cx="513567" cy="80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06514" y="3688644"/>
            <a:ext cx="1050253" cy="28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8219" y="2718148"/>
            <a:ext cx="99428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HOMPCDIOE:KYRSTL:HOMCEPCHILDE7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. Brown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Calfnria</a:t>
            </a:r>
            <a:endParaRPr lang="en-US" dirty="0" smtClean="0"/>
          </a:p>
          <a:p>
            <a:r>
              <a:rPr lang="en-US" dirty="0" err="1" smtClean="0"/>
              <a:t>Roth.bimd.ermil.visa.cyberouce.employe</a:t>
            </a:r>
            <a:r>
              <a:rPr lang="en-US" dirty="0" smtClean="0"/>
              <a:t>.?.?( </a:t>
            </a:r>
            <a:r>
              <a:rPr lang="en-US" dirty="0" err="1" smtClean="0"/>
              <a:t>castanie</a:t>
            </a:r>
            <a:r>
              <a:rPr lang="en-US" dirty="0" smtClean="0"/>
              <a:t> bow hair, HAMILTION book reader 2010)</a:t>
            </a:r>
          </a:p>
          <a:p>
            <a:r>
              <a:rPr lang="en-US" strike="sngStrike" dirty="0" smtClean="0"/>
              <a:t>Some </a:t>
            </a:r>
            <a:r>
              <a:rPr lang="en-US" strike="sngStrike" dirty="0" err="1" smtClean="0"/>
              <a:t>wohen</a:t>
            </a:r>
            <a:r>
              <a:rPr lang="en-US" strike="sngStrike" dirty="0" smtClean="0"/>
              <a:t> women could be </a:t>
            </a:r>
            <a:r>
              <a:rPr lang="en-US" strike="sngStrike" dirty="0" err="1" smtClean="0"/>
              <a:t>cduahter</a:t>
            </a:r>
            <a:r>
              <a:rPr lang="en-US" strike="sngStrike" dirty="0" smtClean="0"/>
              <a:t> </a:t>
            </a:r>
          </a:p>
          <a:p>
            <a:r>
              <a:rPr lang="en-US" dirty="0" smtClean="0"/>
              <a:t>IPX </a:t>
            </a:r>
            <a:r>
              <a:rPr lang="en-US" dirty="0" err="1" smtClean="0"/>
              <a:t>hemmiway,gueter</a:t>
            </a:r>
            <a:r>
              <a:rPr lang="en-US" dirty="0" smtClean="0"/>
              <a:t> </a:t>
            </a:r>
            <a:r>
              <a:rPr lang="en-US" dirty="0" err="1" smtClean="0"/>
              <a:t>krass</a:t>
            </a:r>
            <a:r>
              <a:rPr lang="en-US" dirty="0" smtClean="0"/>
              <a:t>  </a:t>
            </a:r>
            <a:r>
              <a:rPr lang="en-US" dirty="0" err="1" smtClean="0"/>
              <a:t>roth.bmiiel.erbertalmann.aravtao</a:t>
            </a:r>
            <a:r>
              <a:rPr lang="en-US" dirty="0" smtClean="0"/>
              <a:t>   </a:t>
            </a:r>
            <a:r>
              <a:rPr lang="en-US" dirty="0" err="1" smtClean="0"/>
              <a:t>borwn</a:t>
            </a:r>
            <a:r>
              <a:rPr lang="en-US" dirty="0" smtClean="0"/>
              <a:t> hair 000.nonPiocemOntringLoical</a:t>
            </a:r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866527" y="21795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https://www.justice.gov/atr/case/us-v-bertelsmann-se-co-kgaa-et-al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900" y="4364159"/>
            <a:ext cx="3333750" cy="21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6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51" y="281293"/>
            <a:ext cx="9758635" cy="62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32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9985" y="339709"/>
            <a:ext cx="1255959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ELKE AND JOE</a:t>
            </a:r>
          </a:p>
          <a:p>
            <a:r>
              <a:rPr lang="en-US" sz="9600" b="1" dirty="0" smtClean="0"/>
              <a:t>HOMICIDE:CHANZLOR</a:t>
            </a:r>
          </a:p>
          <a:p>
            <a:r>
              <a:rPr lang="en-US" sz="9600" b="1" dirty="0" err="1" smtClean="0"/>
              <a:t>HOMICIDE:</a:t>
            </a:r>
            <a:r>
              <a:rPr lang="en-US" sz="9600" b="1" strike="sngStrike" dirty="0" err="1" smtClean="0"/>
              <a:t>gohreoho</a:t>
            </a:r>
            <a:r>
              <a:rPr lang="en-US" sz="9600" b="1" strike="sngStrike" dirty="0" smtClean="0"/>
              <a:t>(</a:t>
            </a:r>
            <a:r>
              <a:rPr lang="en-US" sz="9600" b="1" strike="sngStrike" dirty="0" err="1" smtClean="0"/>
              <a:t>dj</a:t>
            </a:r>
            <a:r>
              <a:rPr lang="en-US" sz="9600" b="1" strike="sngStrike" dirty="0" smtClean="0"/>
              <a:t>)</a:t>
            </a:r>
          </a:p>
          <a:p>
            <a:r>
              <a:rPr lang="en-US" sz="9600" b="1" strike="sngStrike" dirty="0" smtClean="0"/>
              <a:t>STEP (PROGRAM)</a:t>
            </a:r>
            <a:endParaRPr lang="en-US" sz="9600" b="1" strike="sngStrike" dirty="0"/>
          </a:p>
        </p:txBody>
      </p:sp>
    </p:spTree>
    <p:extLst>
      <p:ext uri="{BB962C8B-B14F-4D97-AF65-F5344CB8AC3E}">
        <p14:creationId xmlns:p14="http://schemas.microsoft.com/office/powerpoint/2010/main" val="334535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51" y="281293"/>
            <a:ext cx="9758635" cy="62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3" y="2058655"/>
            <a:ext cx="9395883" cy="1984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5689" y="722489"/>
            <a:ext cx="4162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 </a:t>
            </a:r>
            <a:r>
              <a:rPr lang="en-US" dirty="0" err="1" smtClean="0"/>
              <a:t>struggeled</a:t>
            </a:r>
            <a:r>
              <a:rPr lang="en-US" dirty="0" smtClean="0"/>
              <a:t> with</a:t>
            </a:r>
          </a:p>
          <a:p>
            <a:r>
              <a:rPr lang="en-US" dirty="0" smtClean="0"/>
              <a:t>JavaScript development for</a:t>
            </a:r>
          </a:p>
          <a:p>
            <a:r>
              <a:rPr lang="en-US" dirty="0" smtClean="0"/>
              <a:t>Compatibility of Internet Explorer</a:t>
            </a:r>
          </a:p>
          <a:p>
            <a:r>
              <a:rPr lang="en-US" dirty="0" smtClean="0"/>
              <a:t>And Netscape for unknown 2000+ support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8111" y="519289"/>
            <a:ext cx="3118911" cy="812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GOVERNANCE</a:t>
            </a:r>
          </a:p>
          <a:p>
            <a:pPr algn="ctr"/>
            <a:r>
              <a:rPr lang="en-US" dirty="0" err="1" smtClean="0"/>
              <a:t>nonPolcieMPA.nonPoliceCFG</a:t>
            </a:r>
            <a:endParaRPr lang="en-US" dirty="0" smtClean="0"/>
          </a:p>
          <a:p>
            <a:pPr algn="ctr"/>
            <a:r>
              <a:rPr lang="en-US" dirty="0" smtClean="0"/>
              <a:t>MICROSOFT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3426" y="1304288"/>
            <a:ext cx="301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Its </a:t>
            </a:r>
            <a:r>
              <a:rPr lang="en-US" dirty="0" err="1" smtClean="0"/>
              <a:t>microsot</a:t>
            </a:r>
            <a:r>
              <a:rPr lang="en-US" dirty="0" smtClean="0"/>
              <a:t> fault</a:t>
            </a:r>
          </a:p>
          <a:p>
            <a:r>
              <a:rPr lang="en-US" dirty="0" smtClean="0"/>
              <a:t>It’s </a:t>
            </a:r>
            <a:r>
              <a:rPr lang="en-US" dirty="0" err="1" smtClean="0"/>
              <a:t>Netscaps</a:t>
            </a:r>
            <a:r>
              <a:rPr lang="en-US" dirty="0" smtClean="0"/>
              <a:t> FREE(PIZZA) fault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593426" y="1512711"/>
            <a:ext cx="1814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421511" y="1738489"/>
            <a:ext cx="3567289" cy="2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97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1302" y="1444508"/>
            <a:ext cx="107372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INVERT</a:t>
            </a:r>
          </a:p>
          <a:p>
            <a:r>
              <a:rPr lang="en-US" sz="9600" b="1" dirty="0" smtClean="0"/>
              <a:t>HOMICDE(IS-A-BELL)</a:t>
            </a:r>
          </a:p>
          <a:p>
            <a:r>
              <a:rPr lang="en-US" sz="9600" b="1" dirty="0"/>
              <a:t> </a:t>
            </a:r>
            <a:r>
              <a:rPr lang="en-US" sz="9600" b="1" dirty="0" smtClean="0"/>
              <a:t>  </a:t>
            </a:r>
            <a:r>
              <a:rPr lang="en-US" sz="9600" b="1" strike="sngStrike" dirty="0" err="1" smtClean="0"/>
              <a:t>ddr</a:t>
            </a:r>
            <a:endParaRPr lang="en-US" sz="9600" b="1" strike="sngStrike" dirty="0"/>
          </a:p>
        </p:txBody>
      </p:sp>
    </p:spTree>
    <p:extLst>
      <p:ext uri="{BB962C8B-B14F-4D97-AF65-F5344CB8AC3E}">
        <p14:creationId xmlns:p14="http://schemas.microsoft.com/office/powerpoint/2010/main" val="3019574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58655" y="2284093"/>
            <a:ext cx="2740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CALC</a:t>
            </a:r>
            <a:endParaRPr lang="en-US" sz="9600" b="1" strike="sngStrike" dirty="0"/>
          </a:p>
        </p:txBody>
      </p:sp>
    </p:spTree>
    <p:extLst>
      <p:ext uri="{BB962C8B-B14F-4D97-AF65-F5344CB8AC3E}">
        <p14:creationId xmlns:p14="http://schemas.microsoft.com/office/powerpoint/2010/main" val="2557183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8126" y="1861289"/>
            <a:ext cx="70284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STEP-PARENT</a:t>
            </a:r>
            <a:endParaRPr lang="en-US" sz="9600" b="1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902" y="3430949"/>
            <a:ext cx="4212711" cy="2712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176" y="1400175"/>
            <a:ext cx="5267325" cy="5457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48848" y="6394723"/>
            <a:ext cx="25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JFK:MATHEW.UNVERISTY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07" y="27623"/>
            <a:ext cx="5362575" cy="13906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515649" y="519289"/>
            <a:ext cx="6964472" cy="61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14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13" y="259644"/>
            <a:ext cx="5362575" cy="1390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5899" y="259644"/>
            <a:ext cx="2744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WWI</a:t>
            </a:r>
            <a:endParaRPr lang="en-US" sz="9600" b="1" strike="sngStrike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31661" y="7825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9007" y="1459972"/>
            <a:ext cx="347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Mutex</a:t>
            </a:r>
            <a:r>
              <a:rPr lang="en-US" strike="sngStrike" dirty="0" smtClean="0"/>
              <a:t>/multiplex 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roos</a:t>
            </a:r>
            <a:r>
              <a:rPr lang="en-US" strike="sngStrike" dirty="0" smtClean="0"/>
              <a:t>    </a:t>
            </a:r>
            <a:r>
              <a:rPr lang="en-US" dirty="0" smtClean="0"/>
              <a:t>WILSON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84061" y="9349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36461" y="10873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88861" y="12397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841261" y="13921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09975" y="4360789"/>
            <a:ext cx="2585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JFK:MATHEW.UNVERISTY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9633" y="1829304"/>
            <a:ext cx="160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MATHEMATICS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65474" y="258036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gothe</a:t>
            </a:r>
            <a:endParaRPr lang="en-US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5879672" y="2219513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Max-plank</a:t>
            </a:r>
            <a:endParaRPr 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5910613" y="195509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schiller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5737389" y="173004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friedrich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5536461" y="16446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albert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44624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13" y="259644"/>
            <a:ext cx="5362575" cy="1390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5899" y="259644"/>
            <a:ext cx="2744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WWI</a:t>
            </a:r>
            <a:endParaRPr lang="en-US" sz="9600" b="1" strike="sngStrike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31661" y="7825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9007" y="1459972"/>
            <a:ext cx="347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Mutex</a:t>
            </a:r>
            <a:r>
              <a:rPr lang="en-US" strike="sngStrike" dirty="0" smtClean="0"/>
              <a:t>/multiplex 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roos</a:t>
            </a:r>
            <a:r>
              <a:rPr lang="en-US" strike="sngStrike" dirty="0" smtClean="0"/>
              <a:t>    </a:t>
            </a:r>
            <a:r>
              <a:rPr lang="en-US" dirty="0" smtClean="0"/>
              <a:t>WILSON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84061" y="9349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36461" y="10873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88861" y="12397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841261" y="1392120"/>
            <a:ext cx="776613" cy="29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09975" y="4360789"/>
            <a:ext cx="2585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JFK:MATHEW.UNVERISTY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9633" y="1829304"/>
            <a:ext cx="160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MATHEMATICS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65474" y="258036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gothe</a:t>
            </a:r>
            <a:endParaRPr lang="en-US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5879672" y="2219513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Max-plank</a:t>
            </a:r>
            <a:endParaRPr 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5910613" y="195509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schiller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5737389" y="173004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friedrich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5536461" y="16446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albert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667749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33" y="2297994"/>
            <a:ext cx="5362575" cy="1390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4751" y="2199503"/>
            <a:ext cx="353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BUNDESGERICHTSHOF v. WALMART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784910" y="2284241"/>
            <a:ext cx="1011834" cy="9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157" y="2694971"/>
            <a:ext cx="3105182" cy="106982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459695" y="4000189"/>
            <a:ext cx="133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Starbucsk</a:t>
            </a:r>
            <a:endParaRPr lang="en-US" dirty="0" smtClean="0"/>
          </a:p>
          <a:p>
            <a:r>
              <a:rPr lang="en-US" dirty="0" err="1" smtClean="0"/>
              <a:t>Ueber</a:t>
            </a:r>
            <a:endParaRPr lang="en-US" dirty="0" smtClean="0"/>
          </a:p>
          <a:p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0517209" y="4115129"/>
            <a:ext cx="1011834" cy="9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517209" y="4419396"/>
            <a:ext cx="1011834" cy="9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517209" y="4704751"/>
            <a:ext cx="1011834" cy="9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69468" y="4704751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stores</a:t>
            </a:r>
            <a:endParaRPr lang="en-US" dirty="0"/>
          </a:p>
        </p:txBody>
      </p:sp>
      <p:cxnSp>
        <p:nvCxnSpPr>
          <p:cNvPr id="32" name="Straight Connector 31"/>
          <p:cNvCxnSpPr>
            <a:stCxn id="30" idx="1"/>
          </p:cNvCxnSpPr>
          <p:nvPr/>
        </p:nvCxnSpPr>
        <p:spPr>
          <a:xfrm>
            <a:off x="9369468" y="4889417"/>
            <a:ext cx="1090227" cy="3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47123" y="180495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closed</a:t>
            </a:r>
            <a:endParaRPr lang="en-US" dirty="0"/>
          </a:p>
        </p:txBody>
      </p:sp>
      <p:cxnSp>
        <p:nvCxnSpPr>
          <p:cNvPr id="35" name="Straight Connector 34"/>
          <p:cNvCxnSpPr>
            <a:stCxn id="33" idx="1"/>
          </p:cNvCxnSpPr>
          <p:nvPr/>
        </p:nvCxnSpPr>
        <p:spPr>
          <a:xfrm>
            <a:off x="10647123" y="1989621"/>
            <a:ext cx="936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1"/>
          </p:cNvCxnSpPr>
          <p:nvPr/>
        </p:nvCxnSpPr>
        <p:spPr>
          <a:xfrm>
            <a:off x="6425852" y="926926"/>
            <a:ext cx="4033843" cy="353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00592" y="676405"/>
            <a:ext cx="351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nonPoliceWife</a:t>
            </a:r>
            <a:r>
              <a:rPr lang="en-US" dirty="0" smtClean="0"/>
              <a:t>(</a:t>
            </a:r>
            <a:r>
              <a:rPr lang="en-US" strike="sngStrike" dirty="0" err="1" smtClean="0"/>
              <a:t>mihceala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25852" y="519289"/>
            <a:ext cx="268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CIVIL_CODE.LABOR_CODE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00592" y="248842"/>
            <a:ext cx="330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FBI:WMD:!BLACK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93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39049" y="2303650"/>
            <a:ext cx="62606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CALCUATOR</a:t>
            </a:r>
            <a:endParaRPr lang="en-US" sz="9600" b="1" strike="sngStrike" dirty="0"/>
          </a:p>
        </p:txBody>
      </p:sp>
      <p:sp>
        <p:nvSpPr>
          <p:cNvPr id="3" name="Rectangle 2"/>
          <p:cNvSpPr/>
          <p:nvPr/>
        </p:nvSpPr>
        <p:spPr>
          <a:xfrm>
            <a:off x="6190567" y="3503978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65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29" y="2244117"/>
            <a:ext cx="3063625" cy="20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20" y="2144495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16" y="4857573"/>
            <a:ext cx="1950720" cy="13014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89523" y="4584526"/>
            <a:ext cx="16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nonPolicePrison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26060" y="5235879"/>
            <a:ext cx="889348" cy="92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355" y="4516579"/>
            <a:ext cx="2032543" cy="16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94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29" y="2244117"/>
            <a:ext cx="3063625" cy="20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74" y="1545519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16" y="4857573"/>
            <a:ext cx="1950720" cy="13014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89523" y="4584526"/>
            <a:ext cx="16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nonPolicePrison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26060" y="5235879"/>
            <a:ext cx="889348" cy="92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9651" y="120533"/>
            <a:ext cx="7878850" cy="63668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03540" y="3983277"/>
            <a:ext cx="22552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Bernd, </a:t>
            </a:r>
          </a:p>
          <a:p>
            <a:r>
              <a:rPr lang="en-US" dirty="0" smtClean="0"/>
              <a:t>z/OS John Deere</a:t>
            </a:r>
          </a:p>
          <a:p>
            <a:endParaRPr lang="en-US" dirty="0" smtClean="0"/>
          </a:p>
          <a:p>
            <a:r>
              <a:rPr lang="en-US" dirty="0" smtClean="0"/>
              <a:t>Pentagon, </a:t>
            </a:r>
          </a:p>
          <a:p>
            <a:r>
              <a:rPr lang="en-US" dirty="0" smtClean="0"/>
              <a:t>Base </a:t>
            </a:r>
            <a:r>
              <a:rPr lang="en-US" dirty="0" err="1" smtClean="0"/>
              <a:t>Barraks</a:t>
            </a:r>
            <a:r>
              <a:rPr lang="en-US" dirty="0" smtClean="0"/>
              <a:t> Coleman</a:t>
            </a:r>
          </a:p>
          <a:p>
            <a:r>
              <a:rPr lang="en-US" dirty="0" smtClean="0"/>
              <a:t>Mannheim, 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05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33" y="2297994"/>
            <a:ext cx="5362575" cy="1390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4751" y="2199503"/>
            <a:ext cx="353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BUNDESGERICHTSHOF v. WALMART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784910" y="2284241"/>
            <a:ext cx="1011834" cy="9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157" y="2694971"/>
            <a:ext cx="3105182" cy="106982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459695" y="4000189"/>
            <a:ext cx="133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Starbucsk</a:t>
            </a:r>
            <a:endParaRPr lang="en-US" dirty="0" smtClean="0"/>
          </a:p>
          <a:p>
            <a:r>
              <a:rPr lang="en-US" dirty="0" err="1" smtClean="0"/>
              <a:t>Ueber</a:t>
            </a:r>
            <a:endParaRPr lang="en-US" dirty="0" smtClean="0"/>
          </a:p>
          <a:p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0517209" y="4115129"/>
            <a:ext cx="1011834" cy="9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517209" y="4419396"/>
            <a:ext cx="1011834" cy="9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517209" y="4704751"/>
            <a:ext cx="1011834" cy="9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69468" y="4704751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stores</a:t>
            </a:r>
            <a:endParaRPr lang="en-US" dirty="0"/>
          </a:p>
        </p:txBody>
      </p:sp>
      <p:cxnSp>
        <p:nvCxnSpPr>
          <p:cNvPr id="32" name="Straight Connector 31"/>
          <p:cNvCxnSpPr>
            <a:stCxn id="30" idx="1"/>
          </p:cNvCxnSpPr>
          <p:nvPr/>
        </p:nvCxnSpPr>
        <p:spPr>
          <a:xfrm>
            <a:off x="9369468" y="4889417"/>
            <a:ext cx="1090227" cy="3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47123" y="180495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closed</a:t>
            </a:r>
            <a:endParaRPr lang="en-US" dirty="0"/>
          </a:p>
        </p:txBody>
      </p:sp>
      <p:cxnSp>
        <p:nvCxnSpPr>
          <p:cNvPr id="35" name="Straight Connector 34"/>
          <p:cNvCxnSpPr>
            <a:stCxn id="33" idx="1"/>
          </p:cNvCxnSpPr>
          <p:nvPr/>
        </p:nvCxnSpPr>
        <p:spPr>
          <a:xfrm>
            <a:off x="10647123" y="1989621"/>
            <a:ext cx="936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1"/>
          </p:cNvCxnSpPr>
          <p:nvPr/>
        </p:nvCxnSpPr>
        <p:spPr>
          <a:xfrm>
            <a:off x="6425852" y="926926"/>
            <a:ext cx="4033843" cy="353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00592" y="676405"/>
            <a:ext cx="351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nonPoliceWife</a:t>
            </a:r>
            <a:r>
              <a:rPr lang="en-US" dirty="0" smtClean="0"/>
              <a:t>(</a:t>
            </a:r>
            <a:r>
              <a:rPr lang="en-US" strike="sngStrike" dirty="0" err="1" smtClean="0"/>
              <a:t>mihceala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25852" y="519289"/>
            <a:ext cx="268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CIVIL_CODE.LABOR_CODE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00592" y="248842"/>
            <a:ext cx="330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FBI:WMD:!BLACK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649" y="5535354"/>
            <a:ext cx="1500612" cy="121263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03123" y="5074083"/>
            <a:ext cx="10459233" cy="174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41" y="5504020"/>
            <a:ext cx="766763" cy="766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8996" y="5368464"/>
            <a:ext cx="1192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am dumb</a:t>
            </a:r>
          </a:p>
          <a:p>
            <a:endParaRPr lang="en-US" strike="sngStrike" dirty="0"/>
          </a:p>
          <a:p>
            <a:r>
              <a:rPr lang="en-US" strike="sngStrike" dirty="0" smtClean="0"/>
              <a:t>step</a:t>
            </a:r>
            <a:endParaRPr lang="en-US" strike="sngStrike" dirty="0"/>
          </a:p>
        </p:txBody>
      </p:sp>
      <p:pic>
        <p:nvPicPr>
          <p:cNvPr id="2050" name="Picture 2" descr="Should there be age limits for federal judges?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62" y="5114634"/>
            <a:ext cx="777079" cy="55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8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07911" y="91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undesSansWeb-Regular"/>
              </a:rPr>
              <a:t>Angela Merkel awarded an honorary doctor of law degree from Harvard University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1109134"/>
            <a:ext cx="6562725" cy="9144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1493837" y="903111"/>
            <a:ext cx="797807" cy="92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80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64860" y="2059001"/>
            <a:ext cx="127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PETERSSON</a:t>
            </a:r>
            <a:endParaRPr lang="en-US" strike="sngStrike" dirty="0"/>
          </a:p>
        </p:txBody>
      </p:sp>
      <p:sp>
        <p:nvSpPr>
          <p:cNvPr id="3" name="Rectangle 2"/>
          <p:cNvSpPr/>
          <p:nvPr/>
        </p:nvSpPr>
        <p:spPr>
          <a:xfrm>
            <a:off x="1529644" y="62089"/>
            <a:ext cx="10380134" cy="671124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5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462560"/>
            <a:ext cx="1994624" cy="1994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73676" y="1998207"/>
            <a:ext cx="83882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HOMIDE:LUX</a:t>
            </a:r>
          </a:p>
          <a:p>
            <a:r>
              <a:rPr lang="en-US" dirty="0"/>
              <a:t>		HOMICIDE:LUX:STILLBORN</a:t>
            </a:r>
          </a:p>
          <a:p>
            <a:r>
              <a:rPr lang="en-US" dirty="0"/>
              <a:t>		</a:t>
            </a:r>
            <a:r>
              <a:rPr lang="en-US" dirty="0" smtClean="0"/>
              <a:t>HOMICIDE:LUX:STILBORN.IPX.HOMICE:MARY:STILLBORN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strike="sngStrike" dirty="0" smtClean="0"/>
              <a:t>Father drives to Munich, </a:t>
            </a:r>
            <a:r>
              <a:rPr lang="en-US" strike="sngStrike" dirty="0" err="1" smtClean="0"/>
              <a:t>Gemrany</a:t>
            </a:r>
            <a:r>
              <a:rPr lang="en-US" strike="sngStrike" dirty="0" smtClean="0"/>
              <a:t> with </a:t>
            </a:r>
            <a:r>
              <a:rPr lang="en-US" strike="sngStrike" dirty="0" err="1" smtClean="0"/>
              <a:t>Siemsn</a:t>
            </a:r>
            <a:r>
              <a:rPr lang="en-US" strike="sngStrike" dirty="0" smtClean="0"/>
              <a:t> Nixdorf Logic </a:t>
            </a:r>
            <a:r>
              <a:rPr lang="en-US" dirty="0" smtClean="0"/>
              <a:t>		</a:t>
            </a:r>
            <a:r>
              <a:rPr lang="en-US" strike="sngStrike" dirty="0" err="1" smtClean="0"/>
              <a:t>Analzyer</a:t>
            </a:r>
            <a:r>
              <a:rPr lang="en-US" strike="sngStrike" dirty="0" smtClean="0"/>
              <a:t> from </a:t>
            </a:r>
            <a:r>
              <a:rPr lang="en-US" strike="sngStrike" dirty="0" err="1" smtClean="0"/>
              <a:t>Comptuer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Compay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Biomatoin</a:t>
            </a:r>
            <a:r>
              <a:rPr lang="en-US" strike="sngStrike" dirty="0" smtClean="0"/>
              <a:t>/ Gould and meets </a:t>
            </a:r>
            <a:r>
              <a:rPr lang="en-US" dirty="0" smtClean="0"/>
              <a:t>		</a:t>
            </a:r>
            <a:r>
              <a:rPr lang="en-US" strike="sngStrike" dirty="0" err="1" smtClean="0"/>
              <a:t>Ameican</a:t>
            </a:r>
            <a:r>
              <a:rPr lang="en-US" strike="sngStrike" dirty="0" smtClean="0"/>
              <a:t> Director (viola/</a:t>
            </a:r>
            <a:r>
              <a:rPr lang="en-US" strike="sngStrike" dirty="0" err="1" smtClean="0"/>
              <a:t>vioal:shot</a:t>
            </a:r>
            <a:r>
              <a:rPr lang="en-US" strike="sngStrike" dirty="0" smtClean="0"/>
              <a:t> window) </a:t>
            </a:r>
            <a:r>
              <a:rPr lang="en-US" dirty="0" smtClean="0"/>
              <a:t>HOMCIDE:IS-A-BELL</a:t>
            </a:r>
          </a:p>
          <a:p>
            <a:endParaRPr lang="en-US" dirty="0"/>
          </a:p>
          <a:p>
            <a:r>
              <a:rPr lang="en-US" dirty="0" smtClean="0"/>
              <a:t>	41 x/y </a:t>
            </a:r>
            <a:r>
              <a:rPr lang="en-US" strike="sngStrike" dirty="0" smtClean="0"/>
              <a:t>My  Windows was shot in Munich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trike="sngStrike" dirty="0" smtClean="0"/>
              <a:t>  This is still </a:t>
            </a:r>
            <a:r>
              <a:rPr lang="en-US" strike="sngStrike" dirty="0" err="1" smtClean="0"/>
              <a:t>grete</a:t>
            </a:r>
            <a:r>
              <a:rPr lang="en-US" strike="sngStrike" dirty="0" smtClean="0"/>
              <a:t> </a:t>
            </a:r>
            <a:r>
              <a:rPr lang="en-US" dirty="0" err="1" smtClean="0"/>
              <a:t>nonPolcieCTX</a:t>
            </a:r>
            <a:r>
              <a:rPr lang="en-US" dirty="0" smtClean="0"/>
              <a:t> </a:t>
            </a:r>
            <a:r>
              <a:rPr lang="en-US" strike="sngStrike" dirty="0" smtClean="0"/>
              <a:t>you have a car(new)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trike="sngStrike" dirty="0" smtClean="0"/>
              <a:t>insurance </a:t>
            </a:r>
            <a:r>
              <a:rPr lang="en-US" strike="sngStrike" dirty="0" err="1" smtClean="0"/>
              <a:t>pametns</a:t>
            </a:r>
            <a:endParaRPr lang="en-US" strike="sngStrike" dirty="0" smtClean="0"/>
          </a:p>
          <a:p>
            <a:r>
              <a:rPr lang="en-US" dirty="0"/>
              <a:t>	</a:t>
            </a:r>
            <a:r>
              <a:rPr lang="en-US" dirty="0" smtClean="0"/>
              <a:t>-&gt; 41.ELKE  2Y.</a:t>
            </a:r>
            <a:r>
              <a:rPr lang="en-US" strike="sngStrike" dirty="0" smtClean="0"/>
              <a:t>avg (subscribing to nation does not exist, 2Y deals max)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39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07911" y="91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undesSansWeb-Regular"/>
              </a:rPr>
              <a:t>Angela Merkel awarded an honorary doctor of law degree from Harvard University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1109134"/>
            <a:ext cx="6562725" cy="9144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1493837" y="903111"/>
            <a:ext cx="797807" cy="92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56" y="738032"/>
            <a:ext cx="6162544" cy="4468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837" y="2457810"/>
            <a:ext cx="5838825" cy="3495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28" y="5634397"/>
            <a:ext cx="11334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577" y="5634397"/>
            <a:ext cx="764117" cy="76411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8455378" y="5634397"/>
            <a:ext cx="1478844" cy="63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160000" y="5634397"/>
            <a:ext cx="1286933" cy="96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34765" y="3103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70784" y="53954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194800" y="414866"/>
            <a:ext cx="1114777" cy="10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370784" y="5408382"/>
            <a:ext cx="652743" cy="44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6206" y="5602931"/>
            <a:ext cx="2581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ELKE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6968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07911" y="91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undesSansWeb-Regular"/>
              </a:rPr>
              <a:t>Angela Merkel awarded an honorary doctor of law degree from Harvard University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14" y="846876"/>
            <a:ext cx="7429500" cy="18573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3256767" y="738032"/>
            <a:ext cx="4797469" cy="2950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56767" y="4034123"/>
            <a:ext cx="505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HOMICDIE:CHANLOR:JFK:MAINSTREET(</a:t>
            </a:r>
            <a:r>
              <a:rPr lang="en-US" strike="sngStrike" dirty="0" err="1" smtClean="0"/>
              <a:t>haupstrasse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8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56" y="738032"/>
            <a:ext cx="6162544" cy="4468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9868" y="112734"/>
            <a:ext cx="1465545" cy="14655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 RICE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3664" y="3503978"/>
            <a:ext cx="311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https://www.mpg.de/institutes</a:t>
            </a:r>
          </a:p>
        </p:txBody>
      </p:sp>
    </p:spTree>
    <p:extLst>
      <p:ext uri="{BB962C8B-B14F-4D97-AF65-F5344CB8AC3E}">
        <p14:creationId xmlns:p14="http://schemas.microsoft.com/office/powerpoint/2010/main" val="269979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20" y="3331923"/>
            <a:ext cx="2792699" cy="20250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9868" y="112734"/>
            <a:ext cx="1465545" cy="14655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 RICE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16494" y="1578280"/>
            <a:ext cx="311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https://www.mpg.de/institutes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4318" y="1878904"/>
            <a:ext cx="982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Harvard</a:t>
            </a:r>
          </a:p>
          <a:p>
            <a:r>
              <a:rPr lang="en-US" dirty="0" smtClean="0"/>
              <a:t>Stanford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8877" y="519289"/>
            <a:ext cx="4203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VIGIN MARY</a:t>
            </a:r>
          </a:p>
          <a:p>
            <a:r>
              <a:rPr lang="en-US" dirty="0" smtClean="0"/>
              <a:t>PENTOGN BASE TEACHER MARY RENOLYDS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6845" y="5356995"/>
            <a:ext cx="386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41=HOMICDE:LUX:HOMCPEHCANGLOR</a:t>
            </a:r>
          </a:p>
        </p:txBody>
      </p:sp>
    </p:spTree>
    <p:extLst>
      <p:ext uri="{BB962C8B-B14F-4D97-AF65-F5344CB8AC3E}">
        <p14:creationId xmlns:p14="http://schemas.microsoft.com/office/powerpoint/2010/main" val="205492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52" y="1118778"/>
            <a:ext cx="2792699" cy="20250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54485" y="1937389"/>
            <a:ext cx="406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41=HOMICIDE:LUX:HOMICIDE:CHANZLOR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20" y="3525536"/>
            <a:ext cx="2147691" cy="260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926" y="3670039"/>
            <a:ext cx="2147691" cy="26072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22316" y="3234770"/>
            <a:ext cx="24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nonPoliceDissertation-1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22970" y="3295441"/>
            <a:ext cx="24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nonPoliceDissertation-2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4659" y="597855"/>
            <a:ext cx="24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nonPoliceDissertation-1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3126" y="120533"/>
            <a:ext cx="1095375" cy="1323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902" y="3784861"/>
            <a:ext cx="2147691" cy="260724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396946" y="3410263"/>
            <a:ext cx="24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nonPoliceDissertation-3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31802" y="74978"/>
            <a:ext cx="311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https://www.mpg.de/institutes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22212"/>
              </p:ext>
            </p:extLst>
          </p:nvPr>
        </p:nvGraphicFramePr>
        <p:xfrm>
          <a:off x="1986845" y="1258606"/>
          <a:ext cx="25003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6" imgW="2499840" imgH="532800" progId="Package">
                  <p:embed/>
                </p:oleObj>
              </mc:Choice>
              <mc:Fallback>
                <p:oleObj name="Packager Shell Object" showAsIcon="1" r:id="rId6" imgW="249984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6845" y="1258606"/>
                        <a:ext cx="25003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73" y="1109000"/>
            <a:ext cx="1128054" cy="1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3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1360</Words>
  <Application>Microsoft Office PowerPoint</Application>
  <PresentationFormat>Widescreen</PresentationFormat>
  <Paragraphs>421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BundesSansWeb-Regular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24</cp:revision>
  <dcterms:created xsi:type="dcterms:W3CDTF">2023-04-26T13:56:50Z</dcterms:created>
  <dcterms:modified xsi:type="dcterms:W3CDTF">2023-04-26T19:12:20Z</dcterms:modified>
</cp:coreProperties>
</file>